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57" r:id="rId5"/>
    <p:sldId id="262" r:id="rId6"/>
    <p:sldId id="263" r:id="rId7"/>
    <p:sldId id="258" r:id="rId8"/>
    <p:sldId id="259" r:id="rId9"/>
    <p:sldId id="265" r:id="rId10"/>
    <p:sldId id="266" r:id="rId11"/>
    <p:sldId id="271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70" r:id="rId25"/>
    <p:sldId id="256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F4FB"/>
    <a:srgbClr val="FFCCFF"/>
    <a:srgbClr val="BD0B04"/>
    <a:srgbClr val="6600CC"/>
    <a:srgbClr val="87A9D0"/>
    <a:srgbClr val="C02470"/>
    <a:srgbClr val="3978AC"/>
    <a:srgbClr val="94B598"/>
    <a:srgbClr val="108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Desktop\Geo%20IA\new\analyse.csv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12.706</c:v>
                </c:pt>
                <c:pt idx="1">
                  <c:v>4.3029999999999999</c:v>
                </c:pt>
                <c:pt idx="2">
                  <c:v>3.1819999999999999</c:v>
                </c:pt>
                <c:pt idx="3">
                  <c:v>2.7759999999999998</c:v>
                </c:pt>
                <c:pt idx="4">
                  <c:v>2.5710000000000002</c:v>
                </c:pt>
                <c:pt idx="5">
                  <c:v>2.4470000000000001</c:v>
                </c:pt>
                <c:pt idx="6">
                  <c:v>2.3650000000000002</c:v>
                </c:pt>
                <c:pt idx="7">
                  <c:v>2.306</c:v>
                </c:pt>
                <c:pt idx="8">
                  <c:v>2.262</c:v>
                </c:pt>
                <c:pt idx="9">
                  <c:v>2.2280000000000002</c:v>
                </c:pt>
                <c:pt idx="10">
                  <c:v>2.2010000000000001</c:v>
                </c:pt>
                <c:pt idx="11">
                  <c:v>2.1789999999999998</c:v>
                </c:pt>
                <c:pt idx="12">
                  <c:v>2.16</c:v>
                </c:pt>
                <c:pt idx="13">
                  <c:v>2.145</c:v>
                </c:pt>
                <c:pt idx="14">
                  <c:v>2.1309999999999998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1-41C8-874A-B5629077B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696880"/>
        <c:axId val="1984690224"/>
      </c:scatterChart>
      <c:valAx>
        <c:axId val="19846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0224"/>
        <c:crosses val="autoZero"/>
        <c:crossBetween val="midCat"/>
        <c:majorUnit val="1"/>
      </c:valAx>
      <c:valAx>
        <c:axId val="1984690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analyse!$C$1:$C$14058</c:f>
              <c:numCache>
                <c:formatCode>General</c:formatCode>
                <c:ptCount val="14058"/>
                <c:pt idx="0">
                  <c:v>24.400001</c:v>
                </c:pt>
                <c:pt idx="1">
                  <c:v>13.400002000000001</c:v>
                </c:pt>
                <c:pt idx="2">
                  <c:v>30.299997999999999</c:v>
                </c:pt>
                <c:pt idx="3">
                  <c:v>24.400001</c:v>
                </c:pt>
                <c:pt idx="4">
                  <c:v>21</c:v>
                </c:pt>
                <c:pt idx="5">
                  <c:v>30.299997999999999</c:v>
                </c:pt>
                <c:pt idx="6">
                  <c:v>24.400001</c:v>
                </c:pt>
                <c:pt idx="7">
                  <c:v>13.400002000000001</c:v>
                </c:pt>
                <c:pt idx="8">
                  <c:v>30.299997999999999</c:v>
                </c:pt>
                <c:pt idx="9">
                  <c:v>20.099997999999999</c:v>
                </c:pt>
                <c:pt idx="10">
                  <c:v>24.400001</c:v>
                </c:pt>
                <c:pt idx="11">
                  <c:v>21</c:v>
                </c:pt>
                <c:pt idx="12">
                  <c:v>30.299997999999999</c:v>
                </c:pt>
                <c:pt idx="13">
                  <c:v>20.099997999999999</c:v>
                </c:pt>
                <c:pt idx="14">
                  <c:v>21.599997999999999</c:v>
                </c:pt>
                <c:pt idx="15">
                  <c:v>21</c:v>
                </c:pt>
                <c:pt idx="16">
                  <c:v>30.299997999999999</c:v>
                </c:pt>
                <c:pt idx="17">
                  <c:v>20.099997999999999</c:v>
                </c:pt>
                <c:pt idx="18">
                  <c:v>21.599997999999999</c:v>
                </c:pt>
                <c:pt idx="19">
                  <c:v>13.400002000000001</c:v>
                </c:pt>
                <c:pt idx="20">
                  <c:v>30.299997999999999</c:v>
                </c:pt>
                <c:pt idx="21">
                  <c:v>20.099997999999999</c:v>
                </c:pt>
                <c:pt idx="22">
                  <c:v>21.599997999999999</c:v>
                </c:pt>
                <c:pt idx="23">
                  <c:v>21</c:v>
                </c:pt>
                <c:pt idx="24">
                  <c:v>30.299997999999999</c:v>
                </c:pt>
                <c:pt idx="25">
                  <c:v>20.099997999999999</c:v>
                </c:pt>
                <c:pt idx="26">
                  <c:v>21.599997999999999</c:v>
                </c:pt>
                <c:pt idx="27">
                  <c:v>30.299997999999999</c:v>
                </c:pt>
                <c:pt idx="28">
                  <c:v>20.099997999999999</c:v>
                </c:pt>
                <c:pt idx="29">
                  <c:v>21.599997999999999</c:v>
                </c:pt>
                <c:pt idx="30">
                  <c:v>30.299997999999999</c:v>
                </c:pt>
                <c:pt idx="31">
                  <c:v>20.099997999999999</c:v>
                </c:pt>
                <c:pt idx="32">
                  <c:v>21.599997999999999</c:v>
                </c:pt>
                <c:pt idx="33">
                  <c:v>30.299997999999999</c:v>
                </c:pt>
                <c:pt idx="34">
                  <c:v>20.099997999999999</c:v>
                </c:pt>
                <c:pt idx="35">
                  <c:v>21.599997999999999</c:v>
                </c:pt>
                <c:pt idx="36">
                  <c:v>17.8</c:v>
                </c:pt>
                <c:pt idx="37">
                  <c:v>20.099997999999999</c:v>
                </c:pt>
                <c:pt idx="38">
                  <c:v>21.599997999999999</c:v>
                </c:pt>
                <c:pt idx="39">
                  <c:v>17.8</c:v>
                </c:pt>
                <c:pt idx="40">
                  <c:v>117.199997</c:v>
                </c:pt>
                <c:pt idx="41">
                  <c:v>20.099997999999999</c:v>
                </c:pt>
                <c:pt idx="42">
                  <c:v>21.599997999999999</c:v>
                </c:pt>
                <c:pt idx="43">
                  <c:v>17.8</c:v>
                </c:pt>
                <c:pt idx="44">
                  <c:v>24.6</c:v>
                </c:pt>
                <c:pt idx="45">
                  <c:v>21.599997999999999</c:v>
                </c:pt>
                <c:pt idx="46">
                  <c:v>17.8</c:v>
                </c:pt>
                <c:pt idx="47">
                  <c:v>24.6</c:v>
                </c:pt>
                <c:pt idx="48">
                  <c:v>14.300003999999999</c:v>
                </c:pt>
                <c:pt idx="49">
                  <c:v>17.8</c:v>
                </c:pt>
                <c:pt idx="50">
                  <c:v>24.6</c:v>
                </c:pt>
                <c:pt idx="51">
                  <c:v>14.300003999999999</c:v>
                </c:pt>
                <c:pt idx="52">
                  <c:v>17.8</c:v>
                </c:pt>
                <c:pt idx="53">
                  <c:v>117.199997</c:v>
                </c:pt>
                <c:pt idx="54">
                  <c:v>14.300003999999999</c:v>
                </c:pt>
                <c:pt idx="55">
                  <c:v>17.8</c:v>
                </c:pt>
                <c:pt idx="56">
                  <c:v>24.6</c:v>
                </c:pt>
                <c:pt idx="57">
                  <c:v>14.300003999999999</c:v>
                </c:pt>
                <c:pt idx="58">
                  <c:v>88.399993999999893</c:v>
                </c:pt>
                <c:pt idx="59">
                  <c:v>17.8</c:v>
                </c:pt>
                <c:pt idx="60">
                  <c:v>24.6</c:v>
                </c:pt>
                <c:pt idx="61">
                  <c:v>14.300003999999999</c:v>
                </c:pt>
                <c:pt idx="62">
                  <c:v>88.399993999999893</c:v>
                </c:pt>
                <c:pt idx="63">
                  <c:v>134.200006</c:v>
                </c:pt>
                <c:pt idx="64">
                  <c:v>17.8</c:v>
                </c:pt>
                <c:pt idx="65">
                  <c:v>24.6</c:v>
                </c:pt>
                <c:pt idx="66">
                  <c:v>14.300003999999999</c:v>
                </c:pt>
                <c:pt idx="67">
                  <c:v>88.399993999999893</c:v>
                </c:pt>
                <c:pt idx="68">
                  <c:v>134.200006</c:v>
                </c:pt>
                <c:pt idx="69">
                  <c:v>129.40000499999999</c:v>
                </c:pt>
                <c:pt idx="70">
                  <c:v>17.8</c:v>
                </c:pt>
                <c:pt idx="71">
                  <c:v>117.199997</c:v>
                </c:pt>
                <c:pt idx="72">
                  <c:v>14.300003999999999</c:v>
                </c:pt>
                <c:pt idx="73">
                  <c:v>88.399993999999893</c:v>
                </c:pt>
                <c:pt idx="74">
                  <c:v>134.200006</c:v>
                </c:pt>
                <c:pt idx="75">
                  <c:v>129.40000499999999</c:v>
                </c:pt>
                <c:pt idx="76">
                  <c:v>24.6</c:v>
                </c:pt>
                <c:pt idx="77">
                  <c:v>14.300003999999999</c:v>
                </c:pt>
                <c:pt idx="78">
                  <c:v>88.399993999999893</c:v>
                </c:pt>
                <c:pt idx="79">
                  <c:v>134.200006</c:v>
                </c:pt>
                <c:pt idx="80">
                  <c:v>129.40000499999999</c:v>
                </c:pt>
                <c:pt idx="81">
                  <c:v>58.299996999999998</c:v>
                </c:pt>
                <c:pt idx="82">
                  <c:v>14.300003999999999</c:v>
                </c:pt>
                <c:pt idx="83">
                  <c:v>88.399993999999893</c:v>
                </c:pt>
                <c:pt idx="84">
                  <c:v>134.200006</c:v>
                </c:pt>
                <c:pt idx="85">
                  <c:v>129.40000499999999</c:v>
                </c:pt>
                <c:pt idx="86">
                  <c:v>58.299996999999998</c:v>
                </c:pt>
                <c:pt idx="87">
                  <c:v>14.300003999999999</c:v>
                </c:pt>
                <c:pt idx="88">
                  <c:v>88.399993999999893</c:v>
                </c:pt>
                <c:pt idx="89">
                  <c:v>134.200006</c:v>
                </c:pt>
                <c:pt idx="90">
                  <c:v>129.40000499999999</c:v>
                </c:pt>
                <c:pt idx="91">
                  <c:v>31.300001000000002</c:v>
                </c:pt>
                <c:pt idx="92">
                  <c:v>58.299996999999998</c:v>
                </c:pt>
                <c:pt idx="93">
                  <c:v>7</c:v>
                </c:pt>
                <c:pt idx="94">
                  <c:v>88.399993999999893</c:v>
                </c:pt>
                <c:pt idx="95">
                  <c:v>134.200006</c:v>
                </c:pt>
                <c:pt idx="96">
                  <c:v>129.40000499999999</c:v>
                </c:pt>
                <c:pt idx="97">
                  <c:v>31.300001000000002</c:v>
                </c:pt>
                <c:pt idx="98">
                  <c:v>58.299996999999998</c:v>
                </c:pt>
                <c:pt idx="99">
                  <c:v>7</c:v>
                </c:pt>
                <c:pt idx="100">
                  <c:v>131.99999399999999</c:v>
                </c:pt>
                <c:pt idx="101">
                  <c:v>88.399993999999893</c:v>
                </c:pt>
                <c:pt idx="102">
                  <c:v>134.200006</c:v>
                </c:pt>
                <c:pt idx="103">
                  <c:v>129.40000499999999</c:v>
                </c:pt>
                <c:pt idx="104">
                  <c:v>31.300001000000002</c:v>
                </c:pt>
                <c:pt idx="105">
                  <c:v>58.299996999999998</c:v>
                </c:pt>
                <c:pt idx="106">
                  <c:v>7</c:v>
                </c:pt>
                <c:pt idx="107">
                  <c:v>19.599997999999999</c:v>
                </c:pt>
                <c:pt idx="108">
                  <c:v>88.399993999999893</c:v>
                </c:pt>
                <c:pt idx="109">
                  <c:v>134.200006</c:v>
                </c:pt>
                <c:pt idx="110">
                  <c:v>129.40000499999999</c:v>
                </c:pt>
                <c:pt idx="111">
                  <c:v>31.300001000000002</c:v>
                </c:pt>
                <c:pt idx="112">
                  <c:v>58.299996999999998</c:v>
                </c:pt>
                <c:pt idx="113">
                  <c:v>7</c:v>
                </c:pt>
                <c:pt idx="114">
                  <c:v>131.99999399999999</c:v>
                </c:pt>
                <c:pt idx="115">
                  <c:v>42</c:v>
                </c:pt>
                <c:pt idx="116">
                  <c:v>134.200006</c:v>
                </c:pt>
                <c:pt idx="117">
                  <c:v>129.40000499999999</c:v>
                </c:pt>
                <c:pt idx="118">
                  <c:v>31.300001000000002</c:v>
                </c:pt>
                <c:pt idx="119">
                  <c:v>58.299996999999998</c:v>
                </c:pt>
                <c:pt idx="120">
                  <c:v>7</c:v>
                </c:pt>
                <c:pt idx="121">
                  <c:v>19.599997999999999</c:v>
                </c:pt>
                <c:pt idx="122">
                  <c:v>42</c:v>
                </c:pt>
                <c:pt idx="123">
                  <c:v>166.900003</c:v>
                </c:pt>
                <c:pt idx="124">
                  <c:v>129.40000499999999</c:v>
                </c:pt>
                <c:pt idx="125">
                  <c:v>31.300001000000002</c:v>
                </c:pt>
                <c:pt idx="126">
                  <c:v>58.299996999999998</c:v>
                </c:pt>
                <c:pt idx="127">
                  <c:v>7</c:v>
                </c:pt>
                <c:pt idx="128">
                  <c:v>131.99999399999999</c:v>
                </c:pt>
                <c:pt idx="129">
                  <c:v>42</c:v>
                </c:pt>
                <c:pt idx="130">
                  <c:v>166.900003</c:v>
                </c:pt>
                <c:pt idx="131">
                  <c:v>13.699998000000001</c:v>
                </c:pt>
                <c:pt idx="132">
                  <c:v>31.300001000000002</c:v>
                </c:pt>
                <c:pt idx="133">
                  <c:v>58.299996999999998</c:v>
                </c:pt>
                <c:pt idx="134">
                  <c:v>7</c:v>
                </c:pt>
                <c:pt idx="135">
                  <c:v>19.599997999999999</c:v>
                </c:pt>
                <c:pt idx="136">
                  <c:v>42</c:v>
                </c:pt>
                <c:pt idx="137">
                  <c:v>166.900003</c:v>
                </c:pt>
                <c:pt idx="138">
                  <c:v>13.699998000000001</c:v>
                </c:pt>
                <c:pt idx="139">
                  <c:v>93.699996999999996</c:v>
                </c:pt>
                <c:pt idx="140">
                  <c:v>58.299996999999998</c:v>
                </c:pt>
                <c:pt idx="141">
                  <c:v>64.300003000000004</c:v>
                </c:pt>
                <c:pt idx="142">
                  <c:v>131.99999399999999</c:v>
                </c:pt>
                <c:pt idx="143">
                  <c:v>42</c:v>
                </c:pt>
                <c:pt idx="144">
                  <c:v>166.900003</c:v>
                </c:pt>
                <c:pt idx="145">
                  <c:v>13.699998000000001</c:v>
                </c:pt>
                <c:pt idx="146">
                  <c:v>93.699996999999996</c:v>
                </c:pt>
                <c:pt idx="147">
                  <c:v>7</c:v>
                </c:pt>
                <c:pt idx="148">
                  <c:v>131.99999399999999</c:v>
                </c:pt>
                <c:pt idx="149">
                  <c:v>42</c:v>
                </c:pt>
                <c:pt idx="150">
                  <c:v>166.900003</c:v>
                </c:pt>
                <c:pt idx="151">
                  <c:v>13.699998000000001</c:v>
                </c:pt>
                <c:pt idx="152">
                  <c:v>93.699996999999996</c:v>
                </c:pt>
                <c:pt idx="153">
                  <c:v>7</c:v>
                </c:pt>
                <c:pt idx="154">
                  <c:v>131.99999399999999</c:v>
                </c:pt>
                <c:pt idx="155">
                  <c:v>42</c:v>
                </c:pt>
                <c:pt idx="156">
                  <c:v>166.900003</c:v>
                </c:pt>
                <c:pt idx="157">
                  <c:v>13.699998000000001</c:v>
                </c:pt>
                <c:pt idx="158">
                  <c:v>93.699996999999996</c:v>
                </c:pt>
                <c:pt idx="159">
                  <c:v>131.99999399999999</c:v>
                </c:pt>
                <c:pt idx="160">
                  <c:v>42</c:v>
                </c:pt>
                <c:pt idx="161">
                  <c:v>166.900003</c:v>
                </c:pt>
                <c:pt idx="162">
                  <c:v>13.699998000000001</c:v>
                </c:pt>
                <c:pt idx="163">
                  <c:v>93.699996999999996</c:v>
                </c:pt>
                <c:pt idx="164">
                  <c:v>42</c:v>
                </c:pt>
                <c:pt idx="165">
                  <c:v>166.900003</c:v>
                </c:pt>
                <c:pt idx="166">
                  <c:v>13.699998000000001</c:v>
                </c:pt>
                <c:pt idx="167">
                  <c:v>93.699996999999996</c:v>
                </c:pt>
                <c:pt idx="168">
                  <c:v>21.5</c:v>
                </c:pt>
                <c:pt idx="169">
                  <c:v>42</c:v>
                </c:pt>
                <c:pt idx="170">
                  <c:v>166.900003</c:v>
                </c:pt>
                <c:pt idx="171">
                  <c:v>13.699998000000001</c:v>
                </c:pt>
                <c:pt idx="172">
                  <c:v>93.699996999999996</c:v>
                </c:pt>
                <c:pt idx="173">
                  <c:v>21.5</c:v>
                </c:pt>
                <c:pt idx="174">
                  <c:v>6.6000030000000001</c:v>
                </c:pt>
                <c:pt idx="175">
                  <c:v>166.900003</c:v>
                </c:pt>
                <c:pt idx="176">
                  <c:v>13.699998000000001</c:v>
                </c:pt>
                <c:pt idx="177">
                  <c:v>93.699996999999996</c:v>
                </c:pt>
                <c:pt idx="178">
                  <c:v>21.5</c:v>
                </c:pt>
                <c:pt idx="179">
                  <c:v>6.6000030000000001</c:v>
                </c:pt>
                <c:pt idx="180">
                  <c:v>13.699998000000001</c:v>
                </c:pt>
                <c:pt idx="181">
                  <c:v>93.699996999999996</c:v>
                </c:pt>
                <c:pt idx="182">
                  <c:v>21.5</c:v>
                </c:pt>
                <c:pt idx="183">
                  <c:v>6.6000030000000001</c:v>
                </c:pt>
                <c:pt idx="184">
                  <c:v>24.600000999999999</c:v>
                </c:pt>
                <c:pt idx="185">
                  <c:v>93.699996999999996</c:v>
                </c:pt>
                <c:pt idx="186">
                  <c:v>21.5</c:v>
                </c:pt>
                <c:pt idx="187">
                  <c:v>86.699992999999907</c:v>
                </c:pt>
                <c:pt idx="188">
                  <c:v>24.600000999999999</c:v>
                </c:pt>
                <c:pt idx="189">
                  <c:v>21.5</c:v>
                </c:pt>
                <c:pt idx="190">
                  <c:v>6.6000030000000001</c:v>
                </c:pt>
                <c:pt idx="191">
                  <c:v>24.600000999999999</c:v>
                </c:pt>
                <c:pt idx="192">
                  <c:v>5</c:v>
                </c:pt>
                <c:pt idx="193">
                  <c:v>21.5</c:v>
                </c:pt>
                <c:pt idx="194">
                  <c:v>6.6000030000000001</c:v>
                </c:pt>
                <c:pt idx="195">
                  <c:v>24.600000999999999</c:v>
                </c:pt>
                <c:pt idx="196">
                  <c:v>5</c:v>
                </c:pt>
                <c:pt idx="197">
                  <c:v>21.5</c:v>
                </c:pt>
                <c:pt idx="198">
                  <c:v>6.6000030000000001</c:v>
                </c:pt>
                <c:pt idx="199">
                  <c:v>24.600000999999999</c:v>
                </c:pt>
                <c:pt idx="200">
                  <c:v>5</c:v>
                </c:pt>
                <c:pt idx="201">
                  <c:v>84.4</c:v>
                </c:pt>
                <c:pt idx="202">
                  <c:v>21.5</c:v>
                </c:pt>
                <c:pt idx="203">
                  <c:v>86.699992999999907</c:v>
                </c:pt>
                <c:pt idx="204">
                  <c:v>24.600000999999999</c:v>
                </c:pt>
                <c:pt idx="205">
                  <c:v>5</c:v>
                </c:pt>
                <c:pt idx="206">
                  <c:v>84.4</c:v>
                </c:pt>
                <c:pt idx="207">
                  <c:v>9.2000010000000003</c:v>
                </c:pt>
                <c:pt idx="208">
                  <c:v>21.5</c:v>
                </c:pt>
                <c:pt idx="209">
                  <c:v>6.6000030000000001</c:v>
                </c:pt>
                <c:pt idx="210">
                  <c:v>24.600000999999999</c:v>
                </c:pt>
                <c:pt idx="211">
                  <c:v>5</c:v>
                </c:pt>
                <c:pt idx="212">
                  <c:v>84.4</c:v>
                </c:pt>
                <c:pt idx="213">
                  <c:v>9.2000010000000003</c:v>
                </c:pt>
                <c:pt idx="214">
                  <c:v>6.6000030000000001</c:v>
                </c:pt>
                <c:pt idx="215">
                  <c:v>24.600000999999999</c:v>
                </c:pt>
                <c:pt idx="216">
                  <c:v>5</c:v>
                </c:pt>
                <c:pt idx="217">
                  <c:v>84.4</c:v>
                </c:pt>
                <c:pt idx="218">
                  <c:v>9.2000010000000003</c:v>
                </c:pt>
                <c:pt idx="219">
                  <c:v>24.600000999999999</c:v>
                </c:pt>
                <c:pt idx="220">
                  <c:v>5</c:v>
                </c:pt>
                <c:pt idx="221">
                  <c:v>84.4</c:v>
                </c:pt>
                <c:pt idx="222">
                  <c:v>9.2000010000000003</c:v>
                </c:pt>
                <c:pt idx="223">
                  <c:v>24.600000999999999</c:v>
                </c:pt>
                <c:pt idx="224">
                  <c:v>5</c:v>
                </c:pt>
                <c:pt idx="225">
                  <c:v>84.4</c:v>
                </c:pt>
                <c:pt idx="226">
                  <c:v>9.2000010000000003</c:v>
                </c:pt>
                <c:pt idx="227">
                  <c:v>5</c:v>
                </c:pt>
                <c:pt idx="228">
                  <c:v>84.4</c:v>
                </c:pt>
                <c:pt idx="229">
                  <c:v>9.2000010000000003</c:v>
                </c:pt>
                <c:pt idx="230">
                  <c:v>11.200001</c:v>
                </c:pt>
                <c:pt idx="231">
                  <c:v>5</c:v>
                </c:pt>
                <c:pt idx="232">
                  <c:v>84.4</c:v>
                </c:pt>
                <c:pt idx="233">
                  <c:v>9.2000010000000003</c:v>
                </c:pt>
                <c:pt idx="234">
                  <c:v>11.200001</c:v>
                </c:pt>
                <c:pt idx="235">
                  <c:v>21.400002000000001</c:v>
                </c:pt>
                <c:pt idx="236">
                  <c:v>84.4</c:v>
                </c:pt>
                <c:pt idx="237">
                  <c:v>9.2000010000000003</c:v>
                </c:pt>
                <c:pt idx="238">
                  <c:v>11.200001</c:v>
                </c:pt>
                <c:pt idx="239">
                  <c:v>21.400002000000001</c:v>
                </c:pt>
                <c:pt idx="240">
                  <c:v>84.4</c:v>
                </c:pt>
                <c:pt idx="241">
                  <c:v>9.2000010000000003</c:v>
                </c:pt>
                <c:pt idx="242">
                  <c:v>11.200001</c:v>
                </c:pt>
                <c:pt idx="243">
                  <c:v>21.400002000000001</c:v>
                </c:pt>
                <c:pt idx="244">
                  <c:v>8</c:v>
                </c:pt>
                <c:pt idx="245">
                  <c:v>9.2000010000000003</c:v>
                </c:pt>
                <c:pt idx="246">
                  <c:v>11.200001</c:v>
                </c:pt>
                <c:pt idx="247">
                  <c:v>21.400002000000001</c:v>
                </c:pt>
                <c:pt idx="248">
                  <c:v>8</c:v>
                </c:pt>
                <c:pt idx="249">
                  <c:v>9.9</c:v>
                </c:pt>
                <c:pt idx="250">
                  <c:v>11.200001</c:v>
                </c:pt>
                <c:pt idx="251">
                  <c:v>21.400002000000001</c:v>
                </c:pt>
                <c:pt idx="252">
                  <c:v>53.500003999999997</c:v>
                </c:pt>
                <c:pt idx="253">
                  <c:v>9.9</c:v>
                </c:pt>
                <c:pt idx="254">
                  <c:v>88</c:v>
                </c:pt>
                <c:pt idx="255">
                  <c:v>11.200001</c:v>
                </c:pt>
                <c:pt idx="256">
                  <c:v>21.400002000000001</c:v>
                </c:pt>
                <c:pt idx="257">
                  <c:v>8</c:v>
                </c:pt>
                <c:pt idx="258">
                  <c:v>9.9</c:v>
                </c:pt>
                <c:pt idx="259">
                  <c:v>88</c:v>
                </c:pt>
                <c:pt idx="260">
                  <c:v>94.400002000000001</c:v>
                </c:pt>
                <c:pt idx="261">
                  <c:v>11.200001</c:v>
                </c:pt>
                <c:pt idx="262">
                  <c:v>21.400002000000001</c:v>
                </c:pt>
                <c:pt idx="263">
                  <c:v>53.500003999999997</c:v>
                </c:pt>
                <c:pt idx="264">
                  <c:v>9.9</c:v>
                </c:pt>
                <c:pt idx="265">
                  <c:v>88</c:v>
                </c:pt>
                <c:pt idx="266">
                  <c:v>94.400002000000001</c:v>
                </c:pt>
                <c:pt idx="267">
                  <c:v>101.799999</c:v>
                </c:pt>
                <c:pt idx="268">
                  <c:v>11.200001</c:v>
                </c:pt>
                <c:pt idx="269">
                  <c:v>21.400002000000001</c:v>
                </c:pt>
                <c:pt idx="270">
                  <c:v>8</c:v>
                </c:pt>
                <c:pt idx="271">
                  <c:v>9.9</c:v>
                </c:pt>
                <c:pt idx="272">
                  <c:v>88</c:v>
                </c:pt>
                <c:pt idx="273">
                  <c:v>15.199998999999901</c:v>
                </c:pt>
                <c:pt idx="274">
                  <c:v>101.799999</c:v>
                </c:pt>
                <c:pt idx="275">
                  <c:v>129.49999199999999</c:v>
                </c:pt>
                <c:pt idx="276">
                  <c:v>11.200001</c:v>
                </c:pt>
                <c:pt idx="277">
                  <c:v>21.400002000000001</c:v>
                </c:pt>
                <c:pt idx="278">
                  <c:v>53.500003999999997</c:v>
                </c:pt>
                <c:pt idx="279">
                  <c:v>9.9</c:v>
                </c:pt>
                <c:pt idx="280">
                  <c:v>88</c:v>
                </c:pt>
                <c:pt idx="281">
                  <c:v>15.199998999999901</c:v>
                </c:pt>
                <c:pt idx="282">
                  <c:v>101.799999</c:v>
                </c:pt>
                <c:pt idx="283">
                  <c:v>129.49999199999999</c:v>
                </c:pt>
                <c:pt idx="284">
                  <c:v>9</c:v>
                </c:pt>
                <c:pt idx="285">
                  <c:v>21.400002000000001</c:v>
                </c:pt>
                <c:pt idx="286">
                  <c:v>53.500003999999997</c:v>
                </c:pt>
                <c:pt idx="287">
                  <c:v>9.9</c:v>
                </c:pt>
                <c:pt idx="288">
                  <c:v>88</c:v>
                </c:pt>
                <c:pt idx="289">
                  <c:v>94.400002000000001</c:v>
                </c:pt>
                <c:pt idx="290">
                  <c:v>101.799999</c:v>
                </c:pt>
                <c:pt idx="291">
                  <c:v>129.49999199999999</c:v>
                </c:pt>
                <c:pt idx="292">
                  <c:v>9</c:v>
                </c:pt>
                <c:pt idx="293">
                  <c:v>18.399996999999999</c:v>
                </c:pt>
                <c:pt idx="294">
                  <c:v>53.500003999999997</c:v>
                </c:pt>
                <c:pt idx="295">
                  <c:v>9.9</c:v>
                </c:pt>
                <c:pt idx="296">
                  <c:v>88</c:v>
                </c:pt>
                <c:pt idx="297">
                  <c:v>94.400002000000001</c:v>
                </c:pt>
                <c:pt idx="298">
                  <c:v>101.799999</c:v>
                </c:pt>
                <c:pt idx="299">
                  <c:v>129.49999199999999</c:v>
                </c:pt>
                <c:pt idx="300">
                  <c:v>9</c:v>
                </c:pt>
                <c:pt idx="301">
                  <c:v>18.399996999999999</c:v>
                </c:pt>
                <c:pt idx="302">
                  <c:v>5.1999999999999904</c:v>
                </c:pt>
                <c:pt idx="303">
                  <c:v>53.500003999999997</c:v>
                </c:pt>
                <c:pt idx="304">
                  <c:v>9.9</c:v>
                </c:pt>
                <c:pt idx="305">
                  <c:v>88</c:v>
                </c:pt>
                <c:pt idx="306">
                  <c:v>94.400002000000001</c:v>
                </c:pt>
                <c:pt idx="307">
                  <c:v>101.799999</c:v>
                </c:pt>
                <c:pt idx="308">
                  <c:v>129.49999199999999</c:v>
                </c:pt>
                <c:pt idx="309">
                  <c:v>9</c:v>
                </c:pt>
                <c:pt idx="310">
                  <c:v>18.399996999999999</c:v>
                </c:pt>
                <c:pt idx="311">
                  <c:v>5.1999999999999904</c:v>
                </c:pt>
                <c:pt idx="312">
                  <c:v>38.499999000000003</c:v>
                </c:pt>
                <c:pt idx="313">
                  <c:v>9.9</c:v>
                </c:pt>
                <c:pt idx="314">
                  <c:v>88</c:v>
                </c:pt>
                <c:pt idx="315">
                  <c:v>94.400002000000001</c:v>
                </c:pt>
                <c:pt idx="316">
                  <c:v>101.799999</c:v>
                </c:pt>
                <c:pt idx="317">
                  <c:v>129.49999199999999</c:v>
                </c:pt>
                <c:pt idx="318">
                  <c:v>9</c:v>
                </c:pt>
                <c:pt idx="319">
                  <c:v>18.399996999999999</c:v>
                </c:pt>
                <c:pt idx="320">
                  <c:v>5.1999999999999904</c:v>
                </c:pt>
                <c:pt idx="321">
                  <c:v>38.499999000000003</c:v>
                </c:pt>
                <c:pt idx="322">
                  <c:v>76</c:v>
                </c:pt>
                <c:pt idx="323">
                  <c:v>88</c:v>
                </c:pt>
                <c:pt idx="324">
                  <c:v>94.400002000000001</c:v>
                </c:pt>
                <c:pt idx="325">
                  <c:v>101.799999</c:v>
                </c:pt>
                <c:pt idx="326">
                  <c:v>129.49999199999999</c:v>
                </c:pt>
                <c:pt idx="327">
                  <c:v>9</c:v>
                </c:pt>
                <c:pt idx="328">
                  <c:v>18.399996999999999</c:v>
                </c:pt>
                <c:pt idx="329">
                  <c:v>5.1999999999999904</c:v>
                </c:pt>
                <c:pt idx="330">
                  <c:v>38.499999000000003</c:v>
                </c:pt>
                <c:pt idx="331">
                  <c:v>76</c:v>
                </c:pt>
                <c:pt idx="332">
                  <c:v>15.199998999999901</c:v>
                </c:pt>
                <c:pt idx="333">
                  <c:v>101.799999</c:v>
                </c:pt>
                <c:pt idx="334">
                  <c:v>129.49999199999999</c:v>
                </c:pt>
                <c:pt idx="335">
                  <c:v>9</c:v>
                </c:pt>
                <c:pt idx="336">
                  <c:v>18.399996999999999</c:v>
                </c:pt>
                <c:pt idx="337">
                  <c:v>5.1999999999999904</c:v>
                </c:pt>
                <c:pt idx="338">
                  <c:v>38.499999000000003</c:v>
                </c:pt>
                <c:pt idx="339">
                  <c:v>76</c:v>
                </c:pt>
                <c:pt idx="340">
                  <c:v>101.799999</c:v>
                </c:pt>
                <c:pt idx="341">
                  <c:v>129.49999199999999</c:v>
                </c:pt>
                <c:pt idx="342">
                  <c:v>9</c:v>
                </c:pt>
                <c:pt idx="343">
                  <c:v>18.399996999999999</c:v>
                </c:pt>
                <c:pt idx="344">
                  <c:v>5.1999999999999904</c:v>
                </c:pt>
                <c:pt idx="345">
                  <c:v>38.499999000000003</c:v>
                </c:pt>
                <c:pt idx="346">
                  <c:v>76</c:v>
                </c:pt>
                <c:pt idx="347">
                  <c:v>3.2999989999999899</c:v>
                </c:pt>
                <c:pt idx="348">
                  <c:v>129.49999199999999</c:v>
                </c:pt>
                <c:pt idx="349">
                  <c:v>9</c:v>
                </c:pt>
                <c:pt idx="350">
                  <c:v>18.399996999999999</c:v>
                </c:pt>
                <c:pt idx="351">
                  <c:v>5.1999999999999904</c:v>
                </c:pt>
                <c:pt idx="352">
                  <c:v>38.499999000000003</c:v>
                </c:pt>
                <c:pt idx="353">
                  <c:v>76</c:v>
                </c:pt>
                <c:pt idx="354">
                  <c:v>3.2999989999999899</c:v>
                </c:pt>
                <c:pt idx="355">
                  <c:v>98.499998000000005</c:v>
                </c:pt>
                <c:pt idx="356">
                  <c:v>9</c:v>
                </c:pt>
                <c:pt idx="357">
                  <c:v>18.399996999999999</c:v>
                </c:pt>
                <c:pt idx="358">
                  <c:v>5.1999999999999904</c:v>
                </c:pt>
                <c:pt idx="359">
                  <c:v>38.499999000000003</c:v>
                </c:pt>
                <c:pt idx="360">
                  <c:v>76</c:v>
                </c:pt>
                <c:pt idx="361">
                  <c:v>3.2999989999999899</c:v>
                </c:pt>
                <c:pt idx="362">
                  <c:v>18.3</c:v>
                </c:pt>
                <c:pt idx="363">
                  <c:v>23.4</c:v>
                </c:pt>
                <c:pt idx="364">
                  <c:v>18.399996999999999</c:v>
                </c:pt>
                <c:pt idx="365">
                  <c:v>5.1999999999999904</c:v>
                </c:pt>
                <c:pt idx="366">
                  <c:v>38.499999000000003</c:v>
                </c:pt>
                <c:pt idx="367">
                  <c:v>76</c:v>
                </c:pt>
                <c:pt idx="368">
                  <c:v>3.2999989999999899</c:v>
                </c:pt>
                <c:pt idx="369">
                  <c:v>18.3</c:v>
                </c:pt>
                <c:pt idx="370">
                  <c:v>23.4</c:v>
                </c:pt>
                <c:pt idx="371">
                  <c:v>5.1999999999999904</c:v>
                </c:pt>
                <c:pt idx="372">
                  <c:v>38.499999000000003</c:v>
                </c:pt>
                <c:pt idx="373">
                  <c:v>76</c:v>
                </c:pt>
                <c:pt idx="374">
                  <c:v>3.2999989999999899</c:v>
                </c:pt>
                <c:pt idx="375">
                  <c:v>18.3</c:v>
                </c:pt>
                <c:pt idx="376">
                  <c:v>23.4</c:v>
                </c:pt>
                <c:pt idx="377">
                  <c:v>110.900002</c:v>
                </c:pt>
                <c:pt idx="378">
                  <c:v>38.499999000000003</c:v>
                </c:pt>
                <c:pt idx="379">
                  <c:v>76</c:v>
                </c:pt>
                <c:pt idx="380">
                  <c:v>3.2999989999999899</c:v>
                </c:pt>
                <c:pt idx="381">
                  <c:v>98.499998000000005</c:v>
                </c:pt>
                <c:pt idx="382">
                  <c:v>23.4</c:v>
                </c:pt>
                <c:pt idx="383">
                  <c:v>110.900002</c:v>
                </c:pt>
                <c:pt idx="384">
                  <c:v>76.5</c:v>
                </c:pt>
                <c:pt idx="385">
                  <c:v>76</c:v>
                </c:pt>
                <c:pt idx="386">
                  <c:v>3.2999989999999899</c:v>
                </c:pt>
                <c:pt idx="387">
                  <c:v>98.499998000000005</c:v>
                </c:pt>
                <c:pt idx="388">
                  <c:v>23.4</c:v>
                </c:pt>
                <c:pt idx="389">
                  <c:v>15.099999</c:v>
                </c:pt>
                <c:pt idx="390">
                  <c:v>76.5</c:v>
                </c:pt>
                <c:pt idx="391">
                  <c:v>72.300003000000004</c:v>
                </c:pt>
                <c:pt idx="392">
                  <c:v>3.2999989999999899</c:v>
                </c:pt>
                <c:pt idx="393">
                  <c:v>18.3</c:v>
                </c:pt>
                <c:pt idx="394">
                  <c:v>23.4</c:v>
                </c:pt>
                <c:pt idx="395">
                  <c:v>110.900002</c:v>
                </c:pt>
                <c:pt idx="396">
                  <c:v>76.5</c:v>
                </c:pt>
                <c:pt idx="397">
                  <c:v>7.6</c:v>
                </c:pt>
                <c:pt idx="398">
                  <c:v>3.2999989999999899</c:v>
                </c:pt>
                <c:pt idx="399">
                  <c:v>18.3</c:v>
                </c:pt>
                <c:pt idx="400">
                  <c:v>23.4</c:v>
                </c:pt>
                <c:pt idx="401">
                  <c:v>15.099999</c:v>
                </c:pt>
                <c:pt idx="402">
                  <c:v>76.5</c:v>
                </c:pt>
                <c:pt idx="403">
                  <c:v>7.6</c:v>
                </c:pt>
                <c:pt idx="404">
                  <c:v>2.5999999999999899</c:v>
                </c:pt>
                <c:pt idx="405">
                  <c:v>3.2999989999999899</c:v>
                </c:pt>
                <c:pt idx="406">
                  <c:v>98.499998000000005</c:v>
                </c:pt>
                <c:pt idx="407">
                  <c:v>23.4</c:v>
                </c:pt>
                <c:pt idx="408">
                  <c:v>110.900002</c:v>
                </c:pt>
                <c:pt idx="409">
                  <c:v>76.5</c:v>
                </c:pt>
                <c:pt idx="410">
                  <c:v>7.6</c:v>
                </c:pt>
                <c:pt idx="411">
                  <c:v>69.900002000000001</c:v>
                </c:pt>
                <c:pt idx="412">
                  <c:v>86.900002999999998</c:v>
                </c:pt>
                <c:pt idx="413">
                  <c:v>18.3</c:v>
                </c:pt>
                <c:pt idx="414">
                  <c:v>23.4</c:v>
                </c:pt>
                <c:pt idx="415">
                  <c:v>110.900002</c:v>
                </c:pt>
                <c:pt idx="416">
                  <c:v>76.5</c:v>
                </c:pt>
                <c:pt idx="417">
                  <c:v>72.300003000000004</c:v>
                </c:pt>
                <c:pt idx="418">
                  <c:v>2.5999999999999899</c:v>
                </c:pt>
                <c:pt idx="419">
                  <c:v>86.900002999999998</c:v>
                </c:pt>
                <c:pt idx="420">
                  <c:v>69.900000000000006</c:v>
                </c:pt>
                <c:pt idx="421">
                  <c:v>23.4</c:v>
                </c:pt>
                <c:pt idx="422">
                  <c:v>110.900002</c:v>
                </c:pt>
                <c:pt idx="423">
                  <c:v>76.5</c:v>
                </c:pt>
                <c:pt idx="424">
                  <c:v>72.300003000000004</c:v>
                </c:pt>
                <c:pt idx="425">
                  <c:v>69.900002000000001</c:v>
                </c:pt>
                <c:pt idx="426">
                  <c:v>86.900002999999998</c:v>
                </c:pt>
                <c:pt idx="427">
                  <c:v>6.300001</c:v>
                </c:pt>
                <c:pt idx="428">
                  <c:v>77.300003000000004</c:v>
                </c:pt>
                <c:pt idx="429">
                  <c:v>15.099999</c:v>
                </c:pt>
                <c:pt idx="430">
                  <c:v>76.5</c:v>
                </c:pt>
                <c:pt idx="431">
                  <c:v>72.300003000000004</c:v>
                </c:pt>
                <c:pt idx="432">
                  <c:v>2.5999999999999899</c:v>
                </c:pt>
                <c:pt idx="433">
                  <c:v>86.900002999999998</c:v>
                </c:pt>
                <c:pt idx="434">
                  <c:v>69.900000000000006</c:v>
                </c:pt>
                <c:pt idx="435">
                  <c:v>77.300003000000004</c:v>
                </c:pt>
                <c:pt idx="436">
                  <c:v>19.099997999999999</c:v>
                </c:pt>
                <c:pt idx="437">
                  <c:v>110.900002</c:v>
                </c:pt>
                <c:pt idx="438">
                  <c:v>76.5</c:v>
                </c:pt>
                <c:pt idx="439">
                  <c:v>72.300003000000004</c:v>
                </c:pt>
                <c:pt idx="440">
                  <c:v>2.5999999999999899</c:v>
                </c:pt>
                <c:pt idx="441">
                  <c:v>86.900002999999998</c:v>
                </c:pt>
                <c:pt idx="442">
                  <c:v>69.900000000000006</c:v>
                </c:pt>
                <c:pt idx="443">
                  <c:v>20.8</c:v>
                </c:pt>
                <c:pt idx="444">
                  <c:v>19.099997999999999</c:v>
                </c:pt>
                <c:pt idx="445">
                  <c:v>25.600003000000001</c:v>
                </c:pt>
                <c:pt idx="446">
                  <c:v>76.5</c:v>
                </c:pt>
                <c:pt idx="447">
                  <c:v>7.6</c:v>
                </c:pt>
                <c:pt idx="448">
                  <c:v>2.5999999999999899</c:v>
                </c:pt>
                <c:pt idx="449">
                  <c:v>86.900002999999998</c:v>
                </c:pt>
                <c:pt idx="450">
                  <c:v>6.300001</c:v>
                </c:pt>
                <c:pt idx="451">
                  <c:v>77.300003000000004</c:v>
                </c:pt>
                <c:pt idx="452">
                  <c:v>19.099997999999999</c:v>
                </c:pt>
                <c:pt idx="453">
                  <c:v>25.600003000000001</c:v>
                </c:pt>
                <c:pt idx="454">
                  <c:v>89.700001999999998</c:v>
                </c:pt>
                <c:pt idx="455">
                  <c:v>7.6</c:v>
                </c:pt>
                <c:pt idx="456">
                  <c:v>2.5999999999999899</c:v>
                </c:pt>
                <c:pt idx="457">
                  <c:v>86.900002999999998</c:v>
                </c:pt>
                <c:pt idx="458">
                  <c:v>6.300001</c:v>
                </c:pt>
                <c:pt idx="459">
                  <c:v>77.300003000000004</c:v>
                </c:pt>
                <c:pt idx="460">
                  <c:v>67.799999</c:v>
                </c:pt>
                <c:pt idx="461">
                  <c:v>25.600003000000001</c:v>
                </c:pt>
                <c:pt idx="462">
                  <c:v>89.700001999999998</c:v>
                </c:pt>
                <c:pt idx="463">
                  <c:v>2.5999999999999899</c:v>
                </c:pt>
                <c:pt idx="464">
                  <c:v>86.900002999999998</c:v>
                </c:pt>
                <c:pt idx="465">
                  <c:v>6.300001</c:v>
                </c:pt>
                <c:pt idx="466">
                  <c:v>77.300003000000004</c:v>
                </c:pt>
                <c:pt idx="467">
                  <c:v>67.799999</c:v>
                </c:pt>
                <c:pt idx="468">
                  <c:v>25.600003000000001</c:v>
                </c:pt>
                <c:pt idx="469">
                  <c:v>89.700001999999998</c:v>
                </c:pt>
                <c:pt idx="470">
                  <c:v>79.799994999999996</c:v>
                </c:pt>
                <c:pt idx="471">
                  <c:v>2.5999999999999899</c:v>
                </c:pt>
                <c:pt idx="472">
                  <c:v>86.900002999999998</c:v>
                </c:pt>
                <c:pt idx="473">
                  <c:v>69.900000000000006</c:v>
                </c:pt>
                <c:pt idx="474">
                  <c:v>77.300003000000004</c:v>
                </c:pt>
                <c:pt idx="475">
                  <c:v>19.099997999999999</c:v>
                </c:pt>
                <c:pt idx="476">
                  <c:v>25.600003000000001</c:v>
                </c:pt>
                <c:pt idx="477">
                  <c:v>89.700001999999998</c:v>
                </c:pt>
                <c:pt idx="478">
                  <c:v>8.5999979999999994</c:v>
                </c:pt>
                <c:pt idx="479">
                  <c:v>7.8999969999999902</c:v>
                </c:pt>
                <c:pt idx="480">
                  <c:v>86.900002999999998</c:v>
                </c:pt>
                <c:pt idx="481">
                  <c:v>6.300001</c:v>
                </c:pt>
                <c:pt idx="482">
                  <c:v>77.300003000000004</c:v>
                </c:pt>
                <c:pt idx="483">
                  <c:v>67.799999</c:v>
                </c:pt>
                <c:pt idx="484">
                  <c:v>25.600003000000001</c:v>
                </c:pt>
                <c:pt idx="485">
                  <c:v>89.700001999999998</c:v>
                </c:pt>
                <c:pt idx="486">
                  <c:v>8.5999979999999994</c:v>
                </c:pt>
                <c:pt idx="487">
                  <c:v>7.8999969999999902</c:v>
                </c:pt>
                <c:pt idx="488">
                  <c:v>9.7999989999999997</c:v>
                </c:pt>
                <c:pt idx="489">
                  <c:v>6.300001</c:v>
                </c:pt>
                <c:pt idx="490">
                  <c:v>20.8</c:v>
                </c:pt>
                <c:pt idx="491">
                  <c:v>19.099997999999999</c:v>
                </c:pt>
                <c:pt idx="492">
                  <c:v>25.600003000000001</c:v>
                </c:pt>
                <c:pt idx="493">
                  <c:v>89.700001999999998</c:v>
                </c:pt>
                <c:pt idx="494">
                  <c:v>8.5999979999999994</c:v>
                </c:pt>
                <c:pt idx="495">
                  <c:v>7.8999969999999902</c:v>
                </c:pt>
                <c:pt idx="496">
                  <c:v>60.700004999999997</c:v>
                </c:pt>
                <c:pt idx="497">
                  <c:v>7.1999999999999904</c:v>
                </c:pt>
                <c:pt idx="498">
                  <c:v>20.8</c:v>
                </c:pt>
                <c:pt idx="499">
                  <c:v>19.099997999999999</c:v>
                </c:pt>
                <c:pt idx="500">
                  <c:v>25.600003000000001</c:v>
                </c:pt>
                <c:pt idx="501">
                  <c:v>89.700001999999998</c:v>
                </c:pt>
                <c:pt idx="502">
                  <c:v>8.5999979999999994</c:v>
                </c:pt>
                <c:pt idx="503">
                  <c:v>7.8999969999999902</c:v>
                </c:pt>
                <c:pt idx="504">
                  <c:v>9.7999989999999997</c:v>
                </c:pt>
                <c:pt idx="505">
                  <c:v>7.1999999999999904</c:v>
                </c:pt>
                <c:pt idx="506">
                  <c:v>19.099997999999999</c:v>
                </c:pt>
                <c:pt idx="507">
                  <c:v>25.600003000000001</c:v>
                </c:pt>
                <c:pt idx="508">
                  <c:v>89.700001999999998</c:v>
                </c:pt>
                <c:pt idx="509">
                  <c:v>8.5999979999999994</c:v>
                </c:pt>
                <c:pt idx="510">
                  <c:v>7.8999969999999902</c:v>
                </c:pt>
                <c:pt idx="511">
                  <c:v>60.700004999999997</c:v>
                </c:pt>
                <c:pt idx="512">
                  <c:v>7.1999999999999904</c:v>
                </c:pt>
                <c:pt idx="513">
                  <c:v>51.500002000000002</c:v>
                </c:pt>
                <c:pt idx="514">
                  <c:v>25.600003000000001</c:v>
                </c:pt>
                <c:pt idx="515">
                  <c:v>89.700001999999998</c:v>
                </c:pt>
                <c:pt idx="516">
                  <c:v>8.5999979999999994</c:v>
                </c:pt>
                <c:pt idx="517">
                  <c:v>7.8999969999999902</c:v>
                </c:pt>
                <c:pt idx="518">
                  <c:v>60.700004999999997</c:v>
                </c:pt>
                <c:pt idx="519">
                  <c:v>7.1999999999999904</c:v>
                </c:pt>
                <c:pt idx="520">
                  <c:v>51.500002000000002</c:v>
                </c:pt>
                <c:pt idx="521">
                  <c:v>89.700001999999998</c:v>
                </c:pt>
                <c:pt idx="522">
                  <c:v>79.799994999999996</c:v>
                </c:pt>
                <c:pt idx="523">
                  <c:v>7.8999969999999902</c:v>
                </c:pt>
                <c:pt idx="524">
                  <c:v>9.7999989999999997</c:v>
                </c:pt>
                <c:pt idx="525">
                  <c:v>7.1999999999999904</c:v>
                </c:pt>
                <c:pt idx="526">
                  <c:v>51.500002000000002</c:v>
                </c:pt>
                <c:pt idx="527">
                  <c:v>27.5</c:v>
                </c:pt>
                <c:pt idx="528">
                  <c:v>8.5999979999999994</c:v>
                </c:pt>
                <c:pt idx="529">
                  <c:v>7.8999969999999902</c:v>
                </c:pt>
                <c:pt idx="530">
                  <c:v>60.700004999999997</c:v>
                </c:pt>
                <c:pt idx="531">
                  <c:v>7.1999999999999904</c:v>
                </c:pt>
                <c:pt idx="532">
                  <c:v>51.500002000000002</c:v>
                </c:pt>
                <c:pt idx="533">
                  <c:v>124.399993999999</c:v>
                </c:pt>
                <c:pt idx="534">
                  <c:v>30.300003</c:v>
                </c:pt>
                <c:pt idx="535">
                  <c:v>8.5999979999999994</c:v>
                </c:pt>
                <c:pt idx="536">
                  <c:v>7.8999969999999902</c:v>
                </c:pt>
                <c:pt idx="537">
                  <c:v>60.700004999999997</c:v>
                </c:pt>
                <c:pt idx="538">
                  <c:v>7.1999999999999904</c:v>
                </c:pt>
                <c:pt idx="539">
                  <c:v>51.500002000000002</c:v>
                </c:pt>
                <c:pt idx="540">
                  <c:v>124.399993999999</c:v>
                </c:pt>
                <c:pt idx="541">
                  <c:v>30.300003</c:v>
                </c:pt>
                <c:pt idx="542">
                  <c:v>155.00000600000001</c:v>
                </c:pt>
                <c:pt idx="543">
                  <c:v>7.8999969999999902</c:v>
                </c:pt>
                <c:pt idx="544">
                  <c:v>60.700004999999997</c:v>
                </c:pt>
                <c:pt idx="545">
                  <c:v>7.1999999999999904</c:v>
                </c:pt>
                <c:pt idx="546">
                  <c:v>51.500002000000002</c:v>
                </c:pt>
                <c:pt idx="547">
                  <c:v>27.5</c:v>
                </c:pt>
                <c:pt idx="548">
                  <c:v>30.300003</c:v>
                </c:pt>
                <c:pt idx="549">
                  <c:v>155.00000600000001</c:v>
                </c:pt>
                <c:pt idx="550">
                  <c:v>65.700002999999995</c:v>
                </c:pt>
                <c:pt idx="551">
                  <c:v>9.7999989999999997</c:v>
                </c:pt>
                <c:pt idx="552">
                  <c:v>7.1999999999999904</c:v>
                </c:pt>
                <c:pt idx="553">
                  <c:v>51.500002000000002</c:v>
                </c:pt>
                <c:pt idx="554">
                  <c:v>124.399993999999</c:v>
                </c:pt>
                <c:pt idx="555">
                  <c:v>30.300003</c:v>
                </c:pt>
                <c:pt idx="556">
                  <c:v>155.00000600000001</c:v>
                </c:pt>
                <c:pt idx="557">
                  <c:v>65.700002999999995</c:v>
                </c:pt>
                <c:pt idx="558">
                  <c:v>8.5</c:v>
                </c:pt>
                <c:pt idx="559">
                  <c:v>7.1999999999999904</c:v>
                </c:pt>
                <c:pt idx="560">
                  <c:v>51.500002000000002</c:v>
                </c:pt>
                <c:pt idx="561">
                  <c:v>124.399993999999</c:v>
                </c:pt>
                <c:pt idx="562">
                  <c:v>30.300003</c:v>
                </c:pt>
                <c:pt idx="563">
                  <c:v>155.00000600000001</c:v>
                </c:pt>
                <c:pt idx="564">
                  <c:v>65.700002999999995</c:v>
                </c:pt>
                <c:pt idx="565">
                  <c:v>8.5</c:v>
                </c:pt>
                <c:pt idx="566">
                  <c:v>7.6</c:v>
                </c:pt>
                <c:pt idx="567">
                  <c:v>51.500002000000002</c:v>
                </c:pt>
                <c:pt idx="568">
                  <c:v>124.399993999999</c:v>
                </c:pt>
                <c:pt idx="569">
                  <c:v>30.300003</c:v>
                </c:pt>
                <c:pt idx="570">
                  <c:v>155.00000600000001</c:v>
                </c:pt>
                <c:pt idx="571">
                  <c:v>65.700002999999995</c:v>
                </c:pt>
                <c:pt idx="572">
                  <c:v>8.5</c:v>
                </c:pt>
                <c:pt idx="573">
                  <c:v>7.6</c:v>
                </c:pt>
                <c:pt idx="574">
                  <c:v>51.500002000000002</c:v>
                </c:pt>
                <c:pt idx="575">
                  <c:v>124.399993999999</c:v>
                </c:pt>
                <c:pt idx="576">
                  <c:v>30.300003</c:v>
                </c:pt>
                <c:pt idx="577">
                  <c:v>155.00000600000001</c:v>
                </c:pt>
                <c:pt idx="578">
                  <c:v>65.700002999999995</c:v>
                </c:pt>
                <c:pt idx="579">
                  <c:v>8.5</c:v>
                </c:pt>
                <c:pt idx="580">
                  <c:v>7.6</c:v>
                </c:pt>
                <c:pt idx="581">
                  <c:v>54.099996999999902</c:v>
                </c:pt>
                <c:pt idx="582">
                  <c:v>124.399993999999</c:v>
                </c:pt>
                <c:pt idx="583">
                  <c:v>30.300003</c:v>
                </c:pt>
                <c:pt idx="584">
                  <c:v>155.00000600000001</c:v>
                </c:pt>
                <c:pt idx="585">
                  <c:v>65.700002999999995</c:v>
                </c:pt>
                <c:pt idx="586">
                  <c:v>8.5</c:v>
                </c:pt>
                <c:pt idx="587">
                  <c:v>7.6</c:v>
                </c:pt>
                <c:pt idx="588">
                  <c:v>54.099996999999902</c:v>
                </c:pt>
                <c:pt idx="589">
                  <c:v>16.200001</c:v>
                </c:pt>
                <c:pt idx="590">
                  <c:v>124.399993999999</c:v>
                </c:pt>
                <c:pt idx="591">
                  <c:v>30.300003</c:v>
                </c:pt>
                <c:pt idx="592">
                  <c:v>155.00000600000001</c:v>
                </c:pt>
                <c:pt idx="593">
                  <c:v>65.700002999999995</c:v>
                </c:pt>
                <c:pt idx="594">
                  <c:v>8.5</c:v>
                </c:pt>
                <c:pt idx="595">
                  <c:v>7.6</c:v>
                </c:pt>
                <c:pt idx="596">
                  <c:v>54.099996999999902</c:v>
                </c:pt>
                <c:pt idx="597">
                  <c:v>16.200001</c:v>
                </c:pt>
                <c:pt idx="598">
                  <c:v>30.300003</c:v>
                </c:pt>
                <c:pt idx="599">
                  <c:v>155.00000600000001</c:v>
                </c:pt>
                <c:pt idx="600">
                  <c:v>65.700002999999995</c:v>
                </c:pt>
                <c:pt idx="601">
                  <c:v>8.5</c:v>
                </c:pt>
                <c:pt idx="602">
                  <c:v>7.6</c:v>
                </c:pt>
                <c:pt idx="603">
                  <c:v>54.099996999999902</c:v>
                </c:pt>
                <c:pt idx="604">
                  <c:v>16.200001</c:v>
                </c:pt>
                <c:pt idx="605">
                  <c:v>10.299999999999899</c:v>
                </c:pt>
                <c:pt idx="606">
                  <c:v>155.00000600000001</c:v>
                </c:pt>
                <c:pt idx="607">
                  <c:v>65.700002999999995</c:v>
                </c:pt>
                <c:pt idx="608">
                  <c:v>8.5</c:v>
                </c:pt>
                <c:pt idx="609">
                  <c:v>7.6</c:v>
                </c:pt>
                <c:pt idx="610">
                  <c:v>54.099996999999902</c:v>
                </c:pt>
                <c:pt idx="611">
                  <c:v>16.200001</c:v>
                </c:pt>
                <c:pt idx="612">
                  <c:v>10.299999999999899</c:v>
                </c:pt>
                <c:pt idx="613">
                  <c:v>12.100002999999999</c:v>
                </c:pt>
                <c:pt idx="614">
                  <c:v>65.700002999999995</c:v>
                </c:pt>
                <c:pt idx="615">
                  <c:v>8.5</c:v>
                </c:pt>
                <c:pt idx="616">
                  <c:v>7.6</c:v>
                </c:pt>
                <c:pt idx="617">
                  <c:v>54.099996999999902</c:v>
                </c:pt>
                <c:pt idx="618">
                  <c:v>16.200001</c:v>
                </c:pt>
                <c:pt idx="619">
                  <c:v>96.000001999999995</c:v>
                </c:pt>
                <c:pt idx="620">
                  <c:v>12.100002999999999</c:v>
                </c:pt>
                <c:pt idx="621">
                  <c:v>92.299999</c:v>
                </c:pt>
                <c:pt idx="622">
                  <c:v>8.5</c:v>
                </c:pt>
                <c:pt idx="623">
                  <c:v>7.6</c:v>
                </c:pt>
                <c:pt idx="624">
                  <c:v>54.099996999999902</c:v>
                </c:pt>
                <c:pt idx="625">
                  <c:v>16.200001</c:v>
                </c:pt>
                <c:pt idx="626">
                  <c:v>96.000001999999995</c:v>
                </c:pt>
                <c:pt idx="627">
                  <c:v>12.100002999999999</c:v>
                </c:pt>
                <c:pt idx="628">
                  <c:v>92.299999</c:v>
                </c:pt>
                <c:pt idx="629">
                  <c:v>72.599997999999999</c:v>
                </c:pt>
                <c:pt idx="630">
                  <c:v>7.6</c:v>
                </c:pt>
                <c:pt idx="631">
                  <c:v>54.099996999999902</c:v>
                </c:pt>
                <c:pt idx="632">
                  <c:v>16.200001</c:v>
                </c:pt>
                <c:pt idx="633">
                  <c:v>96.000001999999995</c:v>
                </c:pt>
                <c:pt idx="634">
                  <c:v>12.100002999999999</c:v>
                </c:pt>
                <c:pt idx="635">
                  <c:v>92.299999</c:v>
                </c:pt>
                <c:pt idx="636">
                  <c:v>72.599997999999999</c:v>
                </c:pt>
                <c:pt idx="637">
                  <c:v>73.200001999999998</c:v>
                </c:pt>
                <c:pt idx="638">
                  <c:v>54.099996999999902</c:v>
                </c:pt>
                <c:pt idx="639">
                  <c:v>16.200001</c:v>
                </c:pt>
                <c:pt idx="640">
                  <c:v>96.000001999999995</c:v>
                </c:pt>
                <c:pt idx="641">
                  <c:v>12.100002999999999</c:v>
                </c:pt>
                <c:pt idx="642">
                  <c:v>92.299999</c:v>
                </c:pt>
                <c:pt idx="643">
                  <c:v>72.599997999999999</c:v>
                </c:pt>
                <c:pt idx="644">
                  <c:v>9.1</c:v>
                </c:pt>
                <c:pt idx="645">
                  <c:v>54.099996999999902</c:v>
                </c:pt>
                <c:pt idx="646">
                  <c:v>16.200001</c:v>
                </c:pt>
                <c:pt idx="647">
                  <c:v>96.000001999999995</c:v>
                </c:pt>
                <c:pt idx="648">
                  <c:v>12.100002999999999</c:v>
                </c:pt>
                <c:pt idx="649">
                  <c:v>92.299999</c:v>
                </c:pt>
                <c:pt idx="650">
                  <c:v>72.599997999999999</c:v>
                </c:pt>
                <c:pt idx="651">
                  <c:v>73.200001999999998</c:v>
                </c:pt>
                <c:pt idx="652">
                  <c:v>16.200001</c:v>
                </c:pt>
                <c:pt idx="653">
                  <c:v>10.299999999999899</c:v>
                </c:pt>
                <c:pt idx="654">
                  <c:v>12.100002999999999</c:v>
                </c:pt>
                <c:pt idx="655">
                  <c:v>92.299999</c:v>
                </c:pt>
                <c:pt idx="656">
                  <c:v>72.599997999999999</c:v>
                </c:pt>
                <c:pt idx="657">
                  <c:v>73.200001999999998</c:v>
                </c:pt>
                <c:pt idx="658">
                  <c:v>9.5</c:v>
                </c:pt>
                <c:pt idx="659">
                  <c:v>96.000001999999995</c:v>
                </c:pt>
                <c:pt idx="660">
                  <c:v>12.100002999999999</c:v>
                </c:pt>
                <c:pt idx="661">
                  <c:v>92.299999</c:v>
                </c:pt>
                <c:pt idx="662">
                  <c:v>72.599997999999999</c:v>
                </c:pt>
                <c:pt idx="663">
                  <c:v>73.200001999999998</c:v>
                </c:pt>
                <c:pt idx="664">
                  <c:v>9.5</c:v>
                </c:pt>
                <c:pt idx="665">
                  <c:v>95.200001</c:v>
                </c:pt>
                <c:pt idx="666">
                  <c:v>96.000001999999995</c:v>
                </c:pt>
                <c:pt idx="667">
                  <c:v>12.100002999999999</c:v>
                </c:pt>
                <c:pt idx="668">
                  <c:v>92.299999</c:v>
                </c:pt>
                <c:pt idx="669">
                  <c:v>72.599997999999999</c:v>
                </c:pt>
                <c:pt idx="670">
                  <c:v>73.200001999999998</c:v>
                </c:pt>
                <c:pt idx="671">
                  <c:v>67.100003000000001</c:v>
                </c:pt>
                <c:pt idx="672">
                  <c:v>95.200001</c:v>
                </c:pt>
                <c:pt idx="673">
                  <c:v>69.599997999999999</c:v>
                </c:pt>
                <c:pt idx="674">
                  <c:v>12.100002999999999</c:v>
                </c:pt>
                <c:pt idx="675">
                  <c:v>92.299999</c:v>
                </c:pt>
                <c:pt idx="676">
                  <c:v>72.599997999999999</c:v>
                </c:pt>
                <c:pt idx="677">
                  <c:v>9.1</c:v>
                </c:pt>
                <c:pt idx="678">
                  <c:v>67.100003000000001</c:v>
                </c:pt>
                <c:pt idx="679">
                  <c:v>95.200001</c:v>
                </c:pt>
                <c:pt idx="680">
                  <c:v>69.599997999999999</c:v>
                </c:pt>
                <c:pt idx="681">
                  <c:v>22.199998999999998</c:v>
                </c:pt>
                <c:pt idx="682">
                  <c:v>92.299999</c:v>
                </c:pt>
                <c:pt idx="683">
                  <c:v>72.599997999999999</c:v>
                </c:pt>
                <c:pt idx="684">
                  <c:v>73.200001999999998</c:v>
                </c:pt>
                <c:pt idx="685">
                  <c:v>67.100003000000001</c:v>
                </c:pt>
                <c:pt idx="686">
                  <c:v>95.200001</c:v>
                </c:pt>
                <c:pt idx="687">
                  <c:v>69.599997999999999</c:v>
                </c:pt>
                <c:pt idx="688">
                  <c:v>22.199998999999998</c:v>
                </c:pt>
                <c:pt idx="689">
                  <c:v>16.400001</c:v>
                </c:pt>
                <c:pt idx="690">
                  <c:v>72.599997999999999</c:v>
                </c:pt>
                <c:pt idx="691">
                  <c:v>73.200001999999998</c:v>
                </c:pt>
                <c:pt idx="692">
                  <c:v>67.100003000000001</c:v>
                </c:pt>
                <c:pt idx="693">
                  <c:v>15.200001</c:v>
                </c:pt>
                <c:pt idx="694">
                  <c:v>69.599997999999999</c:v>
                </c:pt>
                <c:pt idx="695">
                  <c:v>22.199998999999998</c:v>
                </c:pt>
                <c:pt idx="696">
                  <c:v>16.400001</c:v>
                </c:pt>
                <c:pt idx="697">
                  <c:v>125.600003</c:v>
                </c:pt>
                <c:pt idx="698">
                  <c:v>73.200001999999998</c:v>
                </c:pt>
                <c:pt idx="699">
                  <c:v>9.5</c:v>
                </c:pt>
                <c:pt idx="700">
                  <c:v>95.200001</c:v>
                </c:pt>
                <c:pt idx="701">
                  <c:v>69.599997999999999</c:v>
                </c:pt>
                <c:pt idx="702">
                  <c:v>22.199998999999998</c:v>
                </c:pt>
                <c:pt idx="703">
                  <c:v>16.400001</c:v>
                </c:pt>
                <c:pt idx="704">
                  <c:v>125.600003</c:v>
                </c:pt>
                <c:pt idx="705">
                  <c:v>16.8</c:v>
                </c:pt>
                <c:pt idx="706">
                  <c:v>67.100003000000001</c:v>
                </c:pt>
                <c:pt idx="707">
                  <c:v>95.200001</c:v>
                </c:pt>
                <c:pt idx="708">
                  <c:v>69.599997999999999</c:v>
                </c:pt>
                <c:pt idx="709">
                  <c:v>22.199998999999998</c:v>
                </c:pt>
                <c:pt idx="710">
                  <c:v>16.400001</c:v>
                </c:pt>
                <c:pt idx="711">
                  <c:v>125.600003</c:v>
                </c:pt>
                <c:pt idx="712">
                  <c:v>16.8</c:v>
                </c:pt>
                <c:pt idx="713">
                  <c:v>122.699997</c:v>
                </c:pt>
                <c:pt idx="714">
                  <c:v>9.5</c:v>
                </c:pt>
                <c:pt idx="715">
                  <c:v>95.200001</c:v>
                </c:pt>
                <c:pt idx="716">
                  <c:v>69.599997999999999</c:v>
                </c:pt>
                <c:pt idx="717">
                  <c:v>22.199998999999998</c:v>
                </c:pt>
                <c:pt idx="718">
                  <c:v>16.400001</c:v>
                </c:pt>
                <c:pt idx="719">
                  <c:v>125.600003</c:v>
                </c:pt>
                <c:pt idx="720">
                  <c:v>16.8</c:v>
                </c:pt>
                <c:pt idx="721">
                  <c:v>122.699997</c:v>
                </c:pt>
                <c:pt idx="722">
                  <c:v>69.100003000000001</c:v>
                </c:pt>
                <c:pt idx="723">
                  <c:v>67.100003000000001</c:v>
                </c:pt>
                <c:pt idx="724">
                  <c:v>15.200001</c:v>
                </c:pt>
                <c:pt idx="725">
                  <c:v>69.599997999999999</c:v>
                </c:pt>
                <c:pt idx="726">
                  <c:v>22.199998999999998</c:v>
                </c:pt>
                <c:pt idx="727">
                  <c:v>16.400001</c:v>
                </c:pt>
                <c:pt idx="728">
                  <c:v>125.600003</c:v>
                </c:pt>
                <c:pt idx="729">
                  <c:v>16.8</c:v>
                </c:pt>
                <c:pt idx="730">
                  <c:v>122.699997</c:v>
                </c:pt>
                <c:pt idx="731">
                  <c:v>69.100003000000001</c:v>
                </c:pt>
                <c:pt idx="732">
                  <c:v>9.9</c:v>
                </c:pt>
                <c:pt idx="733">
                  <c:v>95.200001</c:v>
                </c:pt>
                <c:pt idx="734">
                  <c:v>69.599997999999999</c:v>
                </c:pt>
                <c:pt idx="735">
                  <c:v>22.199998999999998</c:v>
                </c:pt>
                <c:pt idx="736">
                  <c:v>16.400001</c:v>
                </c:pt>
                <c:pt idx="737">
                  <c:v>125.600003</c:v>
                </c:pt>
                <c:pt idx="738">
                  <c:v>16.8</c:v>
                </c:pt>
                <c:pt idx="739">
                  <c:v>122.699997</c:v>
                </c:pt>
                <c:pt idx="740">
                  <c:v>69.100003000000001</c:v>
                </c:pt>
                <c:pt idx="741">
                  <c:v>9.9</c:v>
                </c:pt>
                <c:pt idx="742">
                  <c:v>85.5</c:v>
                </c:pt>
                <c:pt idx="743">
                  <c:v>69.599997999999999</c:v>
                </c:pt>
                <c:pt idx="744">
                  <c:v>22.199998999999998</c:v>
                </c:pt>
                <c:pt idx="745">
                  <c:v>16.400001</c:v>
                </c:pt>
                <c:pt idx="746">
                  <c:v>125.600003</c:v>
                </c:pt>
                <c:pt idx="747">
                  <c:v>16.8</c:v>
                </c:pt>
                <c:pt idx="748">
                  <c:v>122.699997</c:v>
                </c:pt>
                <c:pt idx="749">
                  <c:v>69.100003000000001</c:v>
                </c:pt>
                <c:pt idx="750">
                  <c:v>9.9</c:v>
                </c:pt>
                <c:pt idx="751">
                  <c:v>85.5</c:v>
                </c:pt>
                <c:pt idx="752">
                  <c:v>65.500004000000004</c:v>
                </c:pt>
                <c:pt idx="753">
                  <c:v>22.199998999999998</c:v>
                </c:pt>
                <c:pt idx="754">
                  <c:v>16.400001</c:v>
                </c:pt>
                <c:pt idx="755">
                  <c:v>125.600003</c:v>
                </c:pt>
                <c:pt idx="756">
                  <c:v>16.8</c:v>
                </c:pt>
                <c:pt idx="757">
                  <c:v>122.699997</c:v>
                </c:pt>
                <c:pt idx="758">
                  <c:v>69.100003000000001</c:v>
                </c:pt>
                <c:pt idx="759">
                  <c:v>9.9</c:v>
                </c:pt>
                <c:pt idx="760">
                  <c:v>85.5</c:v>
                </c:pt>
                <c:pt idx="761">
                  <c:v>65.500004000000004</c:v>
                </c:pt>
                <c:pt idx="762">
                  <c:v>24.199998000000001</c:v>
                </c:pt>
                <c:pt idx="763">
                  <c:v>16.400001</c:v>
                </c:pt>
                <c:pt idx="764">
                  <c:v>125.600003</c:v>
                </c:pt>
                <c:pt idx="765">
                  <c:v>16.8</c:v>
                </c:pt>
                <c:pt idx="766">
                  <c:v>122.699997</c:v>
                </c:pt>
                <c:pt idx="767">
                  <c:v>69.100003000000001</c:v>
                </c:pt>
                <c:pt idx="768">
                  <c:v>9.9</c:v>
                </c:pt>
                <c:pt idx="769">
                  <c:v>85.5</c:v>
                </c:pt>
                <c:pt idx="770">
                  <c:v>65.500004000000004</c:v>
                </c:pt>
                <c:pt idx="771">
                  <c:v>24.199998000000001</c:v>
                </c:pt>
                <c:pt idx="772">
                  <c:v>11.299999999999899</c:v>
                </c:pt>
                <c:pt idx="773">
                  <c:v>125.600003</c:v>
                </c:pt>
                <c:pt idx="774">
                  <c:v>73.400000000000006</c:v>
                </c:pt>
                <c:pt idx="775">
                  <c:v>122.699997</c:v>
                </c:pt>
                <c:pt idx="776">
                  <c:v>69.100003000000001</c:v>
                </c:pt>
                <c:pt idx="777">
                  <c:v>9.9</c:v>
                </c:pt>
                <c:pt idx="778">
                  <c:v>85.5</c:v>
                </c:pt>
                <c:pt idx="779">
                  <c:v>65.500004000000004</c:v>
                </c:pt>
                <c:pt idx="780">
                  <c:v>24.199998000000001</c:v>
                </c:pt>
                <c:pt idx="781">
                  <c:v>11.299999999999899</c:v>
                </c:pt>
                <c:pt idx="782">
                  <c:v>61.299994999999903</c:v>
                </c:pt>
                <c:pt idx="783">
                  <c:v>16.8</c:v>
                </c:pt>
                <c:pt idx="784">
                  <c:v>122.699997</c:v>
                </c:pt>
                <c:pt idx="785">
                  <c:v>69.100003000000001</c:v>
                </c:pt>
                <c:pt idx="786">
                  <c:v>9.9</c:v>
                </c:pt>
                <c:pt idx="787">
                  <c:v>85.5</c:v>
                </c:pt>
                <c:pt idx="788">
                  <c:v>65.500004000000004</c:v>
                </c:pt>
                <c:pt idx="789">
                  <c:v>24.199998000000001</c:v>
                </c:pt>
                <c:pt idx="790">
                  <c:v>11.299999999999899</c:v>
                </c:pt>
                <c:pt idx="791">
                  <c:v>9.7000010000000003</c:v>
                </c:pt>
                <c:pt idx="792">
                  <c:v>8.300001</c:v>
                </c:pt>
                <c:pt idx="793">
                  <c:v>122.699997</c:v>
                </c:pt>
                <c:pt idx="794">
                  <c:v>69.100003000000001</c:v>
                </c:pt>
                <c:pt idx="795">
                  <c:v>92.299996999999905</c:v>
                </c:pt>
                <c:pt idx="796">
                  <c:v>85.5</c:v>
                </c:pt>
                <c:pt idx="797">
                  <c:v>65.500004000000004</c:v>
                </c:pt>
                <c:pt idx="798">
                  <c:v>24.199998000000001</c:v>
                </c:pt>
                <c:pt idx="799">
                  <c:v>57.6</c:v>
                </c:pt>
                <c:pt idx="800">
                  <c:v>61.299994999999903</c:v>
                </c:pt>
                <c:pt idx="801">
                  <c:v>8.300001</c:v>
                </c:pt>
                <c:pt idx="802">
                  <c:v>69.100003000000001</c:v>
                </c:pt>
                <c:pt idx="803">
                  <c:v>9.9</c:v>
                </c:pt>
                <c:pt idx="804">
                  <c:v>85.5</c:v>
                </c:pt>
                <c:pt idx="805">
                  <c:v>65.500004000000004</c:v>
                </c:pt>
                <c:pt idx="806">
                  <c:v>24.199998000000001</c:v>
                </c:pt>
                <c:pt idx="807">
                  <c:v>11.299999999999899</c:v>
                </c:pt>
                <c:pt idx="808">
                  <c:v>9.7000010000000003</c:v>
                </c:pt>
                <c:pt idx="809">
                  <c:v>8.300001</c:v>
                </c:pt>
                <c:pt idx="810">
                  <c:v>55.599997999999999</c:v>
                </c:pt>
                <c:pt idx="811">
                  <c:v>9.9</c:v>
                </c:pt>
                <c:pt idx="812">
                  <c:v>85.5</c:v>
                </c:pt>
                <c:pt idx="813">
                  <c:v>65.500004000000004</c:v>
                </c:pt>
                <c:pt idx="814">
                  <c:v>24.199998000000001</c:v>
                </c:pt>
                <c:pt idx="815">
                  <c:v>11.299999999999899</c:v>
                </c:pt>
                <c:pt idx="816">
                  <c:v>9.7000010000000003</c:v>
                </c:pt>
                <c:pt idx="817">
                  <c:v>53.200003000000002</c:v>
                </c:pt>
                <c:pt idx="818">
                  <c:v>55.599997999999999</c:v>
                </c:pt>
                <c:pt idx="819">
                  <c:v>71</c:v>
                </c:pt>
                <c:pt idx="820">
                  <c:v>85.5</c:v>
                </c:pt>
                <c:pt idx="821">
                  <c:v>65.500004000000004</c:v>
                </c:pt>
                <c:pt idx="822">
                  <c:v>24.199998000000001</c:v>
                </c:pt>
                <c:pt idx="823">
                  <c:v>11.299999999999899</c:v>
                </c:pt>
                <c:pt idx="824">
                  <c:v>61.299994999999903</c:v>
                </c:pt>
                <c:pt idx="825">
                  <c:v>53.200003000000002</c:v>
                </c:pt>
                <c:pt idx="826">
                  <c:v>55.599997999999999</c:v>
                </c:pt>
                <c:pt idx="827">
                  <c:v>71</c:v>
                </c:pt>
                <c:pt idx="828">
                  <c:v>4.7000010000000003</c:v>
                </c:pt>
                <c:pt idx="829">
                  <c:v>65.500004000000004</c:v>
                </c:pt>
                <c:pt idx="830">
                  <c:v>24.199998000000001</c:v>
                </c:pt>
                <c:pt idx="831">
                  <c:v>11.299999999999899</c:v>
                </c:pt>
                <c:pt idx="832">
                  <c:v>61.299994999999903</c:v>
                </c:pt>
                <c:pt idx="833">
                  <c:v>53.200003000000002</c:v>
                </c:pt>
                <c:pt idx="834">
                  <c:v>55.599997999999999</c:v>
                </c:pt>
                <c:pt idx="835">
                  <c:v>71</c:v>
                </c:pt>
                <c:pt idx="836">
                  <c:v>4.7000010000000003</c:v>
                </c:pt>
                <c:pt idx="837">
                  <c:v>97.200001999999998</c:v>
                </c:pt>
                <c:pt idx="838">
                  <c:v>24.199998000000001</c:v>
                </c:pt>
                <c:pt idx="839">
                  <c:v>11.299999999999899</c:v>
                </c:pt>
                <c:pt idx="840">
                  <c:v>61.299994999999903</c:v>
                </c:pt>
                <c:pt idx="841">
                  <c:v>53.200003000000002</c:v>
                </c:pt>
                <c:pt idx="842">
                  <c:v>55.599997999999999</c:v>
                </c:pt>
                <c:pt idx="843">
                  <c:v>71</c:v>
                </c:pt>
                <c:pt idx="844">
                  <c:v>4.7000010000000003</c:v>
                </c:pt>
                <c:pt idx="845">
                  <c:v>97.200001999999998</c:v>
                </c:pt>
                <c:pt idx="846">
                  <c:v>22.299999999999901</c:v>
                </c:pt>
                <c:pt idx="847">
                  <c:v>11.299999999999899</c:v>
                </c:pt>
                <c:pt idx="848">
                  <c:v>61.299994999999903</c:v>
                </c:pt>
                <c:pt idx="849">
                  <c:v>53.200003000000002</c:v>
                </c:pt>
                <c:pt idx="850">
                  <c:v>55.599997999999999</c:v>
                </c:pt>
                <c:pt idx="851">
                  <c:v>71</c:v>
                </c:pt>
                <c:pt idx="852">
                  <c:v>4.7000010000000003</c:v>
                </c:pt>
                <c:pt idx="853">
                  <c:v>97.200001999999998</c:v>
                </c:pt>
                <c:pt idx="854">
                  <c:v>22.299999999999901</c:v>
                </c:pt>
                <c:pt idx="855">
                  <c:v>74.999998000000005</c:v>
                </c:pt>
                <c:pt idx="856">
                  <c:v>9.7000010000000003</c:v>
                </c:pt>
                <c:pt idx="857">
                  <c:v>8.300001</c:v>
                </c:pt>
                <c:pt idx="858">
                  <c:v>55.599997999999999</c:v>
                </c:pt>
                <c:pt idx="859">
                  <c:v>71</c:v>
                </c:pt>
                <c:pt idx="860">
                  <c:v>4.7000010000000003</c:v>
                </c:pt>
                <c:pt idx="861">
                  <c:v>97.200001999999998</c:v>
                </c:pt>
                <c:pt idx="862">
                  <c:v>22.299999999999901</c:v>
                </c:pt>
                <c:pt idx="863">
                  <c:v>74.999998000000005</c:v>
                </c:pt>
                <c:pt idx="864">
                  <c:v>69.700001</c:v>
                </c:pt>
                <c:pt idx="865">
                  <c:v>53.200003000000002</c:v>
                </c:pt>
                <c:pt idx="866">
                  <c:v>55.599997999999999</c:v>
                </c:pt>
                <c:pt idx="867">
                  <c:v>71</c:v>
                </c:pt>
                <c:pt idx="868">
                  <c:v>4.7000010000000003</c:v>
                </c:pt>
                <c:pt idx="869">
                  <c:v>97.200001999999998</c:v>
                </c:pt>
                <c:pt idx="870">
                  <c:v>22.299999999999901</c:v>
                </c:pt>
                <c:pt idx="871">
                  <c:v>74.999998000000005</c:v>
                </c:pt>
                <c:pt idx="872">
                  <c:v>69.700001</c:v>
                </c:pt>
                <c:pt idx="873">
                  <c:v>11.6</c:v>
                </c:pt>
                <c:pt idx="874">
                  <c:v>6.1000009999999998</c:v>
                </c:pt>
                <c:pt idx="875">
                  <c:v>22.099997999999999</c:v>
                </c:pt>
                <c:pt idx="876">
                  <c:v>11.900002000000001</c:v>
                </c:pt>
                <c:pt idx="877">
                  <c:v>9</c:v>
                </c:pt>
                <c:pt idx="878">
                  <c:v>31.600000999999999</c:v>
                </c:pt>
                <c:pt idx="879">
                  <c:v>94.9</c:v>
                </c:pt>
                <c:pt idx="880">
                  <c:v>8.9</c:v>
                </c:pt>
                <c:pt idx="881">
                  <c:v>18.200005000000001</c:v>
                </c:pt>
                <c:pt idx="882">
                  <c:v>66.899993999999893</c:v>
                </c:pt>
                <c:pt idx="883">
                  <c:v>9.7000050000000009</c:v>
                </c:pt>
                <c:pt idx="884">
                  <c:v>7</c:v>
                </c:pt>
                <c:pt idx="885">
                  <c:v>10.699998999999901</c:v>
                </c:pt>
                <c:pt idx="886">
                  <c:v>18.200005000000001</c:v>
                </c:pt>
                <c:pt idx="887">
                  <c:v>66.899993999999893</c:v>
                </c:pt>
                <c:pt idx="888">
                  <c:v>9.7000050000000009</c:v>
                </c:pt>
                <c:pt idx="889">
                  <c:v>7</c:v>
                </c:pt>
                <c:pt idx="890">
                  <c:v>10.699998999999901</c:v>
                </c:pt>
                <c:pt idx="891">
                  <c:v>39.3999939999999</c:v>
                </c:pt>
                <c:pt idx="892">
                  <c:v>10</c:v>
                </c:pt>
                <c:pt idx="893">
                  <c:v>66.899993999999893</c:v>
                </c:pt>
                <c:pt idx="894">
                  <c:v>9.7000050000000009</c:v>
                </c:pt>
                <c:pt idx="895">
                  <c:v>7</c:v>
                </c:pt>
                <c:pt idx="896">
                  <c:v>10.699998999999901</c:v>
                </c:pt>
                <c:pt idx="897">
                  <c:v>39.3999939999999</c:v>
                </c:pt>
                <c:pt idx="898">
                  <c:v>9.8999969999999902</c:v>
                </c:pt>
                <c:pt idx="899">
                  <c:v>66.899993999999893</c:v>
                </c:pt>
                <c:pt idx="900">
                  <c:v>9.7000050000000009</c:v>
                </c:pt>
                <c:pt idx="901">
                  <c:v>7</c:v>
                </c:pt>
                <c:pt idx="902">
                  <c:v>10.699998999999901</c:v>
                </c:pt>
                <c:pt idx="903">
                  <c:v>39.3999939999999</c:v>
                </c:pt>
                <c:pt idx="904">
                  <c:v>9.8999969999999902</c:v>
                </c:pt>
                <c:pt idx="905">
                  <c:v>8.8999939999999906</c:v>
                </c:pt>
                <c:pt idx="906">
                  <c:v>9.7000050000000009</c:v>
                </c:pt>
                <c:pt idx="907">
                  <c:v>7</c:v>
                </c:pt>
                <c:pt idx="908">
                  <c:v>10.699998999999901</c:v>
                </c:pt>
                <c:pt idx="909">
                  <c:v>39.3999939999999</c:v>
                </c:pt>
                <c:pt idx="910">
                  <c:v>9.8999969999999902</c:v>
                </c:pt>
                <c:pt idx="911">
                  <c:v>8.8999939999999906</c:v>
                </c:pt>
                <c:pt idx="912">
                  <c:v>9.7000050000000009</c:v>
                </c:pt>
                <c:pt idx="913">
                  <c:v>7</c:v>
                </c:pt>
                <c:pt idx="914">
                  <c:v>10.699998999999901</c:v>
                </c:pt>
                <c:pt idx="915">
                  <c:v>39.3999939999999</c:v>
                </c:pt>
                <c:pt idx="916">
                  <c:v>9.8999969999999902</c:v>
                </c:pt>
                <c:pt idx="917">
                  <c:v>8.8999939999999906</c:v>
                </c:pt>
                <c:pt idx="918">
                  <c:v>7</c:v>
                </c:pt>
                <c:pt idx="919">
                  <c:v>10.699998999999901</c:v>
                </c:pt>
                <c:pt idx="920">
                  <c:v>39.3999939999999</c:v>
                </c:pt>
                <c:pt idx="921">
                  <c:v>9.8999969999999902</c:v>
                </c:pt>
                <c:pt idx="922">
                  <c:v>8.8999939999999906</c:v>
                </c:pt>
                <c:pt idx="923">
                  <c:v>7</c:v>
                </c:pt>
                <c:pt idx="924">
                  <c:v>10.699998999999901</c:v>
                </c:pt>
                <c:pt idx="925">
                  <c:v>39.3999939999999</c:v>
                </c:pt>
                <c:pt idx="926">
                  <c:v>9.8999969999999902</c:v>
                </c:pt>
                <c:pt idx="927">
                  <c:v>8.8999939999999906</c:v>
                </c:pt>
                <c:pt idx="928">
                  <c:v>17.099998999999901</c:v>
                </c:pt>
                <c:pt idx="929">
                  <c:v>7</c:v>
                </c:pt>
                <c:pt idx="930">
                  <c:v>10.699998999999901</c:v>
                </c:pt>
                <c:pt idx="931">
                  <c:v>39.3999939999999</c:v>
                </c:pt>
                <c:pt idx="932">
                  <c:v>9.8999969999999902</c:v>
                </c:pt>
                <c:pt idx="933">
                  <c:v>8.8999939999999906</c:v>
                </c:pt>
                <c:pt idx="934">
                  <c:v>21.599997999999999</c:v>
                </c:pt>
                <c:pt idx="935">
                  <c:v>21.600000999999999</c:v>
                </c:pt>
                <c:pt idx="936">
                  <c:v>10.699998999999901</c:v>
                </c:pt>
                <c:pt idx="937">
                  <c:v>39.3999939999999</c:v>
                </c:pt>
                <c:pt idx="938">
                  <c:v>9.8999969999999902</c:v>
                </c:pt>
                <c:pt idx="939">
                  <c:v>8.8999939999999906</c:v>
                </c:pt>
                <c:pt idx="940">
                  <c:v>21.599997999999999</c:v>
                </c:pt>
                <c:pt idx="941">
                  <c:v>21.600000999999999</c:v>
                </c:pt>
                <c:pt idx="942">
                  <c:v>57.800002999999997</c:v>
                </c:pt>
                <c:pt idx="943">
                  <c:v>39.3999939999999</c:v>
                </c:pt>
                <c:pt idx="944">
                  <c:v>9.8999969999999902</c:v>
                </c:pt>
                <c:pt idx="945">
                  <c:v>8.8999939999999906</c:v>
                </c:pt>
                <c:pt idx="946">
                  <c:v>17.099998999999901</c:v>
                </c:pt>
                <c:pt idx="947">
                  <c:v>21.600000999999999</c:v>
                </c:pt>
                <c:pt idx="948">
                  <c:v>57.800002999999997</c:v>
                </c:pt>
                <c:pt idx="949">
                  <c:v>19.7</c:v>
                </c:pt>
                <c:pt idx="950">
                  <c:v>9.8999969999999902</c:v>
                </c:pt>
                <c:pt idx="951">
                  <c:v>8.8999939999999906</c:v>
                </c:pt>
                <c:pt idx="952">
                  <c:v>21.599997999999999</c:v>
                </c:pt>
                <c:pt idx="953">
                  <c:v>21.600000999999999</c:v>
                </c:pt>
                <c:pt idx="954">
                  <c:v>57.800002999999997</c:v>
                </c:pt>
                <c:pt idx="955">
                  <c:v>19.7</c:v>
                </c:pt>
                <c:pt idx="956">
                  <c:v>9.5</c:v>
                </c:pt>
                <c:pt idx="957">
                  <c:v>8.8999939999999906</c:v>
                </c:pt>
                <c:pt idx="958">
                  <c:v>17.099998999999901</c:v>
                </c:pt>
                <c:pt idx="959">
                  <c:v>21.600000999999999</c:v>
                </c:pt>
                <c:pt idx="960">
                  <c:v>57.800002999999997</c:v>
                </c:pt>
                <c:pt idx="961">
                  <c:v>19.7</c:v>
                </c:pt>
                <c:pt idx="962">
                  <c:v>9.5</c:v>
                </c:pt>
                <c:pt idx="963">
                  <c:v>21.599997999999999</c:v>
                </c:pt>
                <c:pt idx="964">
                  <c:v>21.600000999999999</c:v>
                </c:pt>
                <c:pt idx="965">
                  <c:v>57.800002999999997</c:v>
                </c:pt>
                <c:pt idx="966">
                  <c:v>19.7</c:v>
                </c:pt>
                <c:pt idx="967">
                  <c:v>9.5</c:v>
                </c:pt>
                <c:pt idx="968">
                  <c:v>24.400002000000001</c:v>
                </c:pt>
                <c:pt idx="969">
                  <c:v>17.099998999999901</c:v>
                </c:pt>
                <c:pt idx="970">
                  <c:v>21.600000999999999</c:v>
                </c:pt>
                <c:pt idx="971">
                  <c:v>57.800002999999997</c:v>
                </c:pt>
                <c:pt idx="972">
                  <c:v>19.7</c:v>
                </c:pt>
                <c:pt idx="973">
                  <c:v>9.5</c:v>
                </c:pt>
                <c:pt idx="974">
                  <c:v>24.400002000000001</c:v>
                </c:pt>
                <c:pt idx="975">
                  <c:v>21.599997999999999</c:v>
                </c:pt>
                <c:pt idx="976">
                  <c:v>21.600000999999999</c:v>
                </c:pt>
                <c:pt idx="977">
                  <c:v>57.800002999999997</c:v>
                </c:pt>
                <c:pt idx="978">
                  <c:v>19.7</c:v>
                </c:pt>
                <c:pt idx="979">
                  <c:v>5.8000040000000004</c:v>
                </c:pt>
                <c:pt idx="980">
                  <c:v>24.400002000000001</c:v>
                </c:pt>
                <c:pt idx="981">
                  <c:v>15.5</c:v>
                </c:pt>
                <c:pt idx="982">
                  <c:v>21.599997999999999</c:v>
                </c:pt>
                <c:pt idx="983">
                  <c:v>21.600000999999999</c:v>
                </c:pt>
                <c:pt idx="984">
                  <c:v>57.800002999999997</c:v>
                </c:pt>
                <c:pt idx="985">
                  <c:v>19.7</c:v>
                </c:pt>
                <c:pt idx="986">
                  <c:v>5.8000040000000004</c:v>
                </c:pt>
                <c:pt idx="987">
                  <c:v>24.400002000000001</c:v>
                </c:pt>
                <c:pt idx="988">
                  <c:v>15.5</c:v>
                </c:pt>
                <c:pt idx="989">
                  <c:v>8.6000060000000005</c:v>
                </c:pt>
                <c:pt idx="990">
                  <c:v>21.600000999999999</c:v>
                </c:pt>
                <c:pt idx="991">
                  <c:v>57.800002999999997</c:v>
                </c:pt>
                <c:pt idx="992">
                  <c:v>19.7</c:v>
                </c:pt>
                <c:pt idx="993">
                  <c:v>9.5</c:v>
                </c:pt>
                <c:pt idx="994">
                  <c:v>24.400002000000001</c:v>
                </c:pt>
                <c:pt idx="995">
                  <c:v>15.5</c:v>
                </c:pt>
                <c:pt idx="996">
                  <c:v>8.6000060000000005</c:v>
                </c:pt>
                <c:pt idx="997">
                  <c:v>15.1999969999999</c:v>
                </c:pt>
                <c:pt idx="998">
                  <c:v>57.800002999999997</c:v>
                </c:pt>
                <c:pt idx="999">
                  <c:v>19.7</c:v>
                </c:pt>
                <c:pt idx="1000">
                  <c:v>5.8000040000000004</c:v>
                </c:pt>
                <c:pt idx="1001">
                  <c:v>24.400002000000001</c:v>
                </c:pt>
                <c:pt idx="1002">
                  <c:v>15.5</c:v>
                </c:pt>
                <c:pt idx="1003">
                  <c:v>8.6000060000000005</c:v>
                </c:pt>
                <c:pt idx="1004">
                  <c:v>15.1999969999999</c:v>
                </c:pt>
                <c:pt idx="1005">
                  <c:v>19.7</c:v>
                </c:pt>
                <c:pt idx="1006">
                  <c:v>9.5</c:v>
                </c:pt>
                <c:pt idx="1007">
                  <c:v>24.400002000000001</c:v>
                </c:pt>
                <c:pt idx="1008">
                  <c:v>15.5</c:v>
                </c:pt>
                <c:pt idx="1009">
                  <c:v>8.6000060000000005</c:v>
                </c:pt>
                <c:pt idx="1010">
                  <c:v>15.1999969999999</c:v>
                </c:pt>
                <c:pt idx="1011">
                  <c:v>14.5</c:v>
                </c:pt>
                <c:pt idx="1012">
                  <c:v>9.5</c:v>
                </c:pt>
                <c:pt idx="1013">
                  <c:v>24.400002000000001</c:v>
                </c:pt>
                <c:pt idx="1014">
                  <c:v>15.5</c:v>
                </c:pt>
                <c:pt idx="1015">
                  <c:v>8.6000060000000005</c:v>
                </c:pt>
                <c:pt idx="1016">
                  <c:v>15.1999969999999</c:v>
                </c:pt>
                <c:pt idx="1017">
                  <c:v>12.900001</c:v>
                </c:pt>
                <c:pt idx="1018">
                  <c:v>11.1999969999999</c:v>
                </c:pt>
                <c:pt idx="1019">
                  <c:v>24.400002000000001</c:v>
                </c:pt>
                <c:pt idx="1020">
                  <c:v>15.5</c:v>
                </c:pt>
                <c:pt idx="1021">
                  <c:v>8.6000060000000005</c:v>
                </c:pt>
                <c:pt idx="1022">
                  <c:v>15.1999969999999</c:v>
                </c:pt>
                <c:pt idx="1023">
                  <c:v>14.5</c:v>
                </c:pt>
                <c:pt idx="1024">
                  <c:v>11.1999969999999</c:v>
                </c:pt>
                <c:pt idx="1025">
                  <c:v>15.2999949999999</c:v>
                </c:pt>
                <c:pt idx="1026">
                  <c:v>24.400002000000001</c:v>
                </c:pt>
                <c:pt idx="1027">
                  <c:v>15.5</c:v>
                </c:pt>
                <c:pt idx="1028">
                  <c:v>8.6000060000000005</c:v>
                </c:pt>
                <c:pt idx="1029">
                  <c:v>15.1999969999999</c:v>
                </c:pt>
                <c:pt idx="1030">
                  <c:v>12.900001</c:v>
                </c:pt>
                <c:pt idx="1031">
                  <c:v>11.1999969999999</c:v>
                </c:pt>
                <c:pt idx="1032">
                  <c:v>15.2999949999999</c:v>
                </c:pt>
                <c:pt idx="1033">
                  <c:v>6.2999949999999902</c:v>
                </c:pt>
                <c:pt idx="1034">
                  <c:v>15.5</c:v>
                </c:pt>
                <c:pt idx="1035">
                  <c:v>8.6000060000000005</c:v>
                </c:pt>
                <c:pt idx="1036">
                  <c:v>15.1999969999999</c:v>
                </c:pt>
                <c:pt idx="1037">
                  <c:v>12.900001</c:v>
                </c:pt>
                <c:pt idx="1038">
                  <c:v>11.1999969999999</c:v>
                </c:pt>
                <c:pt idx="1039">
                  <c:v>15.2999949999999</c:v>
                </c:pt>
                <c:pt idx="1040">
                  <c:v>6.2999949999999902</c:v>
                </c:pt>
                <c:pt idx="1041">
                  <c:v>18.1999969999999</c:v>
                </c:pt>
                <c:pt idx="1042">
                  <c:v>15.5</c:v>
                </c:pt>
                <c:pt idx="1043">
                  <c:v>8.6000060000000005</c:v>
                </c:pt>
                <c:pt idx="1044">
                  <c:v>15.1999969999999</c:v>
                </c:pt>
                <c:pt idx="1045">
                  <c:v>12.900001</c:v>
                </c:pt>
                <c:pt idx="1046">
                  <c:v>11.1999969999999</c:v>
                </c:pt>
                <c:pt idx="1047">
                  <c:v>15.2999949999999</c:v>
                </c:pt>
                <c:pt idx="1048">
                  <c:v>12.200005000000001</c:v>
                </c:pt>
                <c:pt idx="1049">
                  <c:v>18.1999969999999</c:v>
                </c:pt>
                <c:pt idx="1050">
                  <c:v>26.500001000000001</c:v>
                </c:pt>
                <c:pt idx="1051">
                  <c:v>8.6000060000000005</c:v>
                </c:pt>
                <c:pt idx="1052">
                  <c:v>15.1999969999999</c:v>
                </c:pt>
                <c:pt idx="1053">
                  <c:v>12.900001</c:v>
                </c:pt>
                <c:pt idx="1054">
                  <c:v>11.1999969999999</c:v>
                </c:pt>
                <c:pt idx="1055">
                  <c:v>15.2999949999999</c:v>
                </c:pt>
                <c:pt idx="1056">
                  <c:v>6.2999949999999902</c:v>
                </c:pt>
                <c:pt idx="1057">
                  <c:v>18.1999969999999</c:v>
                </c:pt>
                <c:pt idx="1058">
                  <c:v>26.500001000000001</c:v>
                </c:pt>
                <c:pt idx="1059">
                  <c:v>11.1999969999999</c:v>
                </c:pt>
                <c:pt idx="1060">
                  <c:v>15.1999969999999</c:v>
                </c:pt>
                <c:pt idx="1061">
                  <c:v>12.900001</c:v>
                </c:pt>
                <c:pt idx="1062">
                  <c:v>11.1999969999999</c:v>
                </c:pt>
                <c:pt idx="1063">
                  <c:v>15.2999949999999</c:v>
                </c:pt>
                <c:pt idx="1064">
                  <c:v>12.200005000000001</c:v>
                </c:pt>
                <c:pt idx="1065">
                  <c:v>18.1999969999999</c:v>
                </c:pt>
                <c:pt idx="1066">
                  <c:v>26.500001000000001</c:v>
                </c:pt>
                <c:pt idx="1067">
                  <c:v>11.1999969999999</c:v>
                </c:pt>
                <c:pt idx="1068">
                  <c:v>15.099997999999999</c:v>
                </c:pt>
                <c:pt idx="1069">
                  <c:v>12.900001</c:v>
                </c:pt>
                <c:pt idx="1070">
                  <c:v>11.1999969999999</c:v>
                </c:pt>
                <c:pt idx="1071">
                  <c:v>15.2999949999999</c:v>
                </c:pt>
                <c:pt idx="1072">
                  <c:v>6.2999949999999902</c:v>
                </c:pt>
                <c:pt idx="1073">
                  <c:v>18.1999969999999</c:v>
                </c:pt>
                <c:pt idx="1074">
                  <c:v>26.500001000000001</c:v>
                </c:pt>
                <c:pt idx="1075">
                  <c:v>11.1999969999999</c:v>
                </c:pt>
                <c:pt idx="1076">
                  <c:v>15.099997999999999</c:v>
                </c:pt>
                <c:pt idx="1077">
                  <c:v>9.5999989999999897</c:v>
                </c:pt>
                <c:pt idx="1078">
                  <c:v>14.5</c:v>
                </c:pt>
                <c:pt idx="1079">
                  <c:v>11.1999969999999</c:v>
                </c:pt>
                <c:pt idx="1080">
                  <c:v>15.2999949999999</c:v>
                </c:pt>
                <c:pt idx="1081">
                  <c:v>6.2999949999999902</c:v>
                </c:pt>
                <c:pt idx="1082">
                  <c:v>18.1999969999999</c:v>
                </c:pt>
                <c:pt idx="1083">
                  <c:v>26.500001000000001</c:v>
                </c:pt>
                <c:pt idx="1084">
                  <c:v>11.1999969999999</c:v>
                </c:pt>
                <c:pt idx="1085">
                  <c:v>15.099997999999999</c:v>
                </c:pt>
                <c:pt idx="1086">
                  <c:v>9.5999989999999897</c:v>
                </c:pt>
                <c:pt idx="1087">
                  <c:v>13.900002000000001</c:v>
                </c:pt>
                <c:pt idx="1088">
                  <c:v>11.1999969999999</c:v>
                </c:pt>
                <c:pt idx="1089">
                  <c:v>15.2999949999999</c:v>
                </c:pt>
                <c:pt idx="1090">
                  <c:v>6.2999949999999902</c:v>
                </c:pt>
                <c:pt idx="1091">
                  <c:v>18.1999969999999</c:v>
                </c:pt>
                <c:pt idx="1092">
                  <c:v>26.500001000000001</c:v>
                </c:pt>
                <c:pt idx="1093">
                  <c:v>11.1999969999999</c:v>
                </c:pt>
                <c:pt idx="1094">
                  <c:v>15.099997999999999</c:v>
                </c:pt>
                <c:pt idx="1095">
                  <c:v>9.5999989999999897</c:v>
                </c:pt>
                <c:pt idx="1096">
                  <c:v>13.900002000000001</c:v>
                </c:pt>
                <c:pt idx="1097">
                  <c:v>75.900002000000001</c:v>
                </c:pt>
                <c:pt idx="1098">
                  <c:v>15.2999949999999</c:v>
                </c:pt>
                <c:pt idx="1099">
                  <c:v>6.2999949999999902</c:v>
                </c:pt>
                <c:pt idx="1100">
                  <c:v>18.1999969999999</c:v>
                </c:pt>
                <c:pt idx="1101">
                  <c:v>26.500001000000001</c:v>
                </c:pt>
                <c:pt idx="1102">
                  <c:v>11.1999969999999</c:v>
                </c:pt>
                <c:pt idx="1103">
                  <c:v>15.099997999999999</c:v>
                </c:pt>
                <c:pt idx="1104">
                  <c:v>9.5999989999999897</c:v>
                </c:pt>
                <c:pt idx="1105">
                  <c:v>13.900002000000001</c:v>
                </c:pt>
                <c:pt idx="1106">
                  <c:v>75.900002000000001</c:v>
                </c:pt>
                <c:pt idx="1107">
                  <c:v>5.0999999999999996</c:v>
                </c:pt>
                <c:pt idx="1108">
                  <c:v>12.200005000000001</c:v>
                </c:pt>
                <c:pt idx="1109">
                  <c:v>18.1999969999999</c:v>
                </c:pt>
                <c:pt idx="1110">
                  <c:v>26.500001000000001</c:v>
                </c:pt>
                <c:pt idx="1111">
                  <c:v>11.1999969999999</c:v>
                </c:pt>
                <c:pt idx="1112">
                  <c:v>15.099997999999999</c:v>
                </c:pt>
                <c:pt idx="1113">
                  <c:v>9.5999989999999897</c:v>
                </c:pt>
                <c:pt idx="1114">
                  <c:v>13.900002000000001</c:v>
                </c:pt>
                <c:pt idx="1115">
                  <c:v>75.900002000000001</c:v>
                </c:pt>
                <c:pt idx="1116">
                  <c:v>5.0999999999999996</c:v>
                </c:pt>
                <c:pt idx="1117">
                  <c:v>8.1999999999999993</c:v>
                </c:pt>
                <c:pt idx="1118">
                  <c:v>18.1999969999999</c:v>
                </c:pt>
                <c:pt idx="1119">
                  <c:v>26.500001000000001</c:v>
                </c:pt>
                <c:pt idx="1120">
                  <c:v>11.1999969999999</c:v>
                </c:pt>
                <c:pt idx="1121">
                  <c:v>15.099997999999999</c:v>
                </c:pt>
                <c:pt idx="1122">
                  <c:v>9.5999989999999897</c:v>
                </c:pt>
                <c:pt idx="1123">
                  <c:v>13.900002000000001</c:v>
                </c:pt>
                <c:pt idx="1124">
                  <c:v>75.900002000000001</c:v>
                </c:pt>
                <c:pt idx="1125">
                  <c:v>5.0999999999999996</c:v>
                </c:pt>
                <c:pt idx="1126">
                  <c:v>8.1999999999999993</c:v>
                </c:pt>
                <c:pt idx="1127">
                  <c:v>74.900002000000001</c:v>
                </c:pt>
                <c:pt idx="1128">
                  <c:v>26.500001000000001</c:v>
                </c:pt>
                <c:pt idx="1129">
                  <c:v>11.1999969999999</c:v>
                </c:pt>
                <c:pt idx="1130">
                  <c:v>15.099997999999999</c:v>
                </c:pt>
                <c:pt idx="1131">
                  <c:v>9.5999989999999897</c:v>
                </c:pt>
                <c:pt idx="1132">
                  <c:v>9.8000030000000002</c:v>
                </c:pt>
                <c:pt idx="1133">
                  <c:v>75.900002000000001</c:v>
                </c:pt>
                <c:pt idx="1134">
                  <c:v>5.0999999999999996</c:v>
                </c:pt>
                <c:pt idx="1135">
                  <c:v>8.1999999999999993</c:v>
                </c:pt>
                <c:pt idx="1136">
                  <c:v>74.900002000000001</c:v>
                </c:pt>
                <c:pt idx="1137">
                  <c:v>6.7</c:v>
                </c:pt>
                <c:pt idx="1138">
                  <c:v>164.29998799999899</c:v>
                </c:pt>
                <c:pt idx="1139">
                  <c:v>22.2999949999999</c:v>
                </c:pt>
                <c:pt idx="1140">
                  <c:v>26.900009000000001</c:v>
                </c:pt>
                <c:pt idx="1141">
                  <c:v>95.600005999999993</c:v>
                </c:pt>
                <c:pt idx="1142">
                  <c:v>164.29998799999899</c:v>
                </c:pt>
                <c:pt idx="1143">
                  <c:v>22.2999949999999</c:v>
                </c:pt>
                <c:pt idx="1144">
                  <c:v>26.900009000000001</c:v>
                </c:pt>
                <c:pt idx="1145">
                  <c:v>95.600005999999993</c:v>
                </c:pt>
                <c:pt idx="1146">
                  <c:v>121.5</c:v>
                </c:pt>
                <c:pt idx="1147">
                  <c:v>22.2999949999999</c:v>
                </c:pt>
                <c:pt idx="1148">
                  <c:v>26.900009000000001</c:v>
                </c:pt>
                <c:pt idx="1149">
                  <c:v>95.600005999999993</c:v>
                </c:pt>
                <c:pt idx="1150">
                  <c:v>121.5</c:v>
                </c:pt>
                <c:pt idx="1151">
                  <c:v>81.699996999999996</c:v>
                </c:pt>
                <c:pt idx="1152">
                  <c:v>22.2999949999999</c:v>
                </c:pt>
                <c:pt idx="1153">
                  <c:v>26.900009000000001</c:v>
                </c:pt>
                <c:pt idx="1154">
                  <c:v>95.600005999999993</c:v>
                </c:pt>
                <c:pt idx="1155">
                  <c:v>121.5</c:v>
                </c:pt>
                <c:pt idx="1156">
                  <c:v>81.699996999999996</c:v>
                </c:pt>
                <c:pt idx="1157">
                  <c:v>22.2999949999999</c:v>
                </c:pt>
                <c:pt idx="1158">
                  <c:v>26.900009000000001</c:v>
                </c:pt>
                <c:pt idx="1159">
                  <c:v>95.600005999999993</c:v>
                </c:pt>
                <c:pt idx="1160">
                  <c:v>121.5</c:v>
                </c:pt>
                <c:pt idx="1161">
                  <c:v>81.699996999999996</c:v>
                </c:pt>
                <c:pt idx="1162">
                  <c:v>8</c:v>
                </c:pt>
                <c:pt idx="1163">
                  <c:v>22.2999949999999</c:v>
                </c:pt>
                <c:pt idx="1164">
                  <c:v>26.900009000000001</c:v>
                </c:pt>
                <c:pt idx="1165">
                  <c:v>95.600005999999993</c:v>
                </c:pt>
                <c:pt idx="1166">
                  <c:v>121.5</c:v>
                </c:pt>
                <c:pt idx="1167">
                  <c:v>81.699996999999996</c:v>
                </c:pt>
                <c:pt idx="1168">
                  <c:v>35.800002999999997</c:v>
                </c:pt>
                <c:pt idx="1169">
                  <c:v>138.30000999999999</c:v>
                </c:pt>
                <c:pt idx="1170">
                  <c:v>26.900009000000001</c:v>
                </c:pt>
                <c:pt idx="1171">
                  <c:v>95.600005999999993</c:v>
                </c:pt>
                <c:pt idx="1172">
                  <c:v>121.5</c:v>
                </c:pt>
                <c:pt idx="1173">
                  <c:v>81.699996999999996</c:v>
                </c:pt>
                <c:pt idx="1174">
                  <c:v>35.800002999999997</c:v>
                </c:pt>
                <c:pt idx="1175">
                  <c:v>27.599998999999901</c:v>
                </c:pt>
                <c:pt idx="1176">
                  <c:v>23</c:v>
                </c:pt>
                <c:pt idx="1177">
                  <c:v>26.900009000000001</c:v>
                </c:pt>
                <c:pt idx="1178">
                  <c:v>95.600005999999993</c:v>
                </c:pt>
                <c:pt idx="1179">
                  <c:v>121.5</c:v>
                </c:pt>
                <c:pt idx="1180">
                  <c:v>81.699996999999996</c:v>
                </c:pt>
                <c:pt idx="1181">
                  <c:v>8</c:v>
                </c:pt>
                <c:pt idx="1182">
                  <c:v>138.30000999999999</c:v>
                </c:pt>
                <c:pt idx="1183">
                  <c:v>23</c:v>
                </c:pt>
                <c:pt idx="1184">
                  <c:v>85.400002000000001</c:v>
                </c:pt>
                <c:pt idx="1185">
                  <c:v>95.600005999999993</c:v>
                </c:pt>
                <c:pt idx="1186">
                  <c:v>121.5</c:v>
                </c:pt>
                <c:pt idx="1187">
                  <c:v>81.699996999999996</c:v>
                </c:pt>
                <c:pt idx="1188">
                  <c:v>8</c:v>
                </c:pt>
                <c:pt idx="1189">
                  <c:v>138.30000999999999</c:v>
                </c:pt>
                <c:pt idx="1190">
                  <c:v>23</c:v>
                </c:pt>
                <c:pt idx="1191">
                  <c:v>15.900001</c:v>
                </c:pt>
                <c:pt idx="1192">
                  <c:v>40.400002000000001</c:v>
                </c:pt>
                <c:pt idx="1193">
                  <c:v>121.5</c:v>
                </c:pt>
                <c:pt idx="1194">
                  <c:v>81.699996999999996</c:v>
                </c:pt>
                <c:pt idx="1195">
                  <c:v>8</c:v>
                </c:pt>
                <c:pt idx="1196">
                  <c:v>138.30000999999999</c:v>
                </c:pt>
                <c:pt idx="1197">
                  <c:v>23</c:v>
                </c:pt>
                <c:pt idx="1198">
                  <c:v>15.900001</c:v>
                </c:pt>
                <c:pt idx="1199">
                  <c:v>40.400002000000001</c:v>
                </c:pt>
                <c:pt idx="1200">
                  <c:v>26.099997999999999</c:v>
                </c:pt>
                <c:pt idx="1201">
                  <c:v>121.5</c:v>
                </c:pt>
                <c:pt idx="1202">
                  <c:v>81.699996999999996</c:v>
                </c:pt>
                <c:pt idx="1203">
                  <c:v>35.800002999999997</c:v>
                </c:pt>
                <c:pt idx="1204">
                  <c:v>138.30000999999999</c:v>
                </c:pt>
                <c:pt idx="1205">
                  <c:v>23</c:v>
                </c:pt>
                <c:pt idx="1206">
                  <c:v>85.400002000000001</c:v>
                </c:pt>
                <c:pt idx="1207">
                  <c:v>40.400002000000001</c:v>
                </c:pt>
                <c:pt idx="1208">
                  <c:v>26.099997999999999</c:v>
                </c:pt>
                <c:pt idx="1209">
                  <c:v>81.699996999999996</c:v>
                </c:pt>
                <c:pt idx="1210">
                  <c:v>35.800002999999997</c:v>
                </c:pt>
                <c:pt idx="1211">
                  <c:v>27.599998999999901</c:v>
                </c:pt>
                <c:pt idx="1212">
                  <c:v>23</c:v>
                </c:pt>
                <c:pt idx="1213">
                  <c:v>85.400002000000001</c:v>
                </c:pt>
                <c:pt idx="1214">
                  <c:v>40.400002000000001</c:v>
                </c:pt>
                <c:pt idx="1215">
                  <c:v>26.099997999999999</c:v>
                </c:pt>
                <c:pt idx="1216">
                  <c:v>64.5</c:v>
                </c:pt>
                <c:pt idx="1217">
                  <c:v>8</c:v>
                </c:pt>
                <c:pt idx="1218">
                  <c:v>27.599998999999901</c:v>
                </c:pt>
                <c:pt idx="1219">
                  <c:v>23</c:v>
                </c:pt>
                <c:pt idx="1220">
                  <c:v>15.900001</c:v>
                </c:pt>
                <c:pt idx="1221">
                  <c:v>40.400002000000001</c:v>
                </c:pt>
                <c:pt idx="1222">
                  <c:v>26.099997999999999</c:v>
                </c:pt>
                <c:pt idx="1223">
                  <c:v>64.5</c:v>
                </c:pt>
                <c:pt idx="1224">
                  <c:v>8</c:v>
                </c:pt>
                <c:pt idx="1225">
                  <c:v>27.599998999999901</c:v>
                </c:pt>
                <c:pt idx="1226">
                  <c:v>23</c:v>
                </c:pt>
                <c:pt idx="1227">
                  <c:v>85.400002000000001</c:v>
                </c:pt>
                <c:pt idx="1228">
                  <c:v>40.400002000000001</c:v>
                </c:pt>
                <c:pt idx="1229">
                  <c:v>26.099997999999999</c:v>
                </c:pt>
                <c:pt idx="1230">
                  <c:v>64.5</c:v>
                </c:pt>
                <c:pt idx="1231">
                  <c:v>27.599998999999901</c:v>
                </c:pt>
                <c:pt idx="1232">
                  <c:v>23</c:v>
                </c:pt>
                <c:pt idx="1233">
                  <c:v>15.900001</c:v>
                </c:pt>
                <c:pt idx="1234">
                  <c:v>40.400002000000001</c:v>
                </c:pt>
                <c:pt idx="1235">
                  <c:v>26.099997999999999</c:v>
                </c:pt>
                <c:pt idx="1236">
                  <c:v>64.5</c:v>
                </c:pt>
                <c:pt idx="1237">
                  <c:v>23</c:v>
                </c:pt>
                <c:pt idx="1238">
                  <c:v>85.400002000000001</c:v>
                </c:pt>
                <c:pt idx="1239">
                  <c:v>40.400002000000001</c:v>
                </c:pt>
                <c:pt idx="1240">
                  <c:v>26.099997999999999</c:v>
                </c:pt>
                <c:pt idx="1241">
                  <c:v>64.5</c:v>
                </c:pt>
                <c:pt idx="1242">
                  <c:v>42.5</c:v>
                </c:pt>
                <c:pt idx="1243">
                  <c:v>15.900001</c:v>
                </c:pt>
                <c:pt idx="1244">
                  <c:v>40.400002000000001</c:v>
                </c:pt>
                <c:pt idx="1245">
                  <c:v>26.099997999999999</c:v>
                </c:pt>
                <c:pt idx="1246">
                  <c:v>64.5</c:v>
                </c:pt>
                <c:pt idx="1247">
                  <c:v>42.5</c:v>
                </c:pt>
                <c:pt idx="1248">
                  <c:v>86</c:v>
                </c:pt>
                <c:pt idx="1249">
                  <c:v>40.400002000000001</c:v>
                </c:pt>
                <c:pt idx="1250">
                  <c:v>26.099997999999999</c:v>
                </c:pt>
                <c:pt idx="1251">
                  <c:v>64.5</c:v>
                </c:pt>
                <c:pt idx="1252">
                  <c:v>42.5</c:v>
                </c:pt>
                <c:pt idx="1253">
                  <c:v>86</c:v>
                </c:pt>
                <c:pt idx="1254">
                  <c:v>45.799994999999903</c:v>
                </c:pt>
                <c:pt idx="1255">
                  <c:v>26.099997999999999</c:v>
                </c:pt>
                <c:pt idx="1256">
                  <c:v>64.5</c:v>
                </c:pt>
                <c:pt idx="1257">
                  <c:v>42.5</c:v>
                </c:pt>
                <c:pt idx="1258">
                  <c:v>86</c:v>
                </c:pt>
                <c:pt idx="1259">
                  <c:v>45.799994999999903</c:v>
                </c:pt>
                <c:pt idx="1260">
                  <c:v>64.5</c:v>
                </c:pt>
                <c:pt idx="1261">
                  <c:v>42.5</c:v>
                </c:pt>
                <c:pt idx="1262">
                  <c:v>86</c:v>
                </c:pt>
                <c:pt idx="1263">
                  <c:v>45.799994999999903</c:v>
                </c:pt>
                <c:pt idx="1264">
                  <c:v>22.800004000000001</c:v>
                </c:pt>
                <c:pt idx="1265">
                  <c:v>64.5</c:v>
                </c:pt>
                <c:pt idx="1266">
                  <c:v>42.5</c:v>
                </c:pt>
                <c:pt idx="1267">
                  <c:v>23.600006</c:v>
                </c:pt>
                <c:pt idx="1268">
                  <c:v>45.799994999999903</c:v>
                </c:pt>
                <c:pt idx="1269">
                  <c:v>22.800004000000001</c:v>
                </c:pt>
                <c:pt idx="1270">
                  <c:v>11.8999939999999</c:v>
                </c:pt>
                <c:pt idx="1271">
                  <c:v>42.5</c:v>
                </c:pt>
                <c:pt idx="1272">
                  <c:v>86</c:v>
                </c:pt>
                <c:pt idx="1273">
                  <c:v>45.799994999999903</c:v>
                </c:pt>
                <c:pt idx="1274">
                  <c:v>22.800004000000001</c:v>
                </c:pt>
                <c:pt idx="1275">
                  <c:v>11.8999939999999</c:v>
                </c:pt>
                <c:pt idx="1276">
                  <c:v>42.5</c:v>
                </c:pt>
                <c:pt idx="1277">
                  <c:v>23.600006</c:v>
                </c:pt>
                <c:pt idx="1278">
                  <c:v>45.799994999999903</c:v>
                </c:pt>
                <c:pt idx="1279">
                  <c:v>22.800004000000001</c:v>
                </c:pt>
                <c:pt idx="1280">
                  <c:v>11.8999939999999</c:v>
                </c:pt>
                <c:pt idx="1281">
                  <c:v>118.699997</c:v>
                </c:pt>
                <c:pt idx="1282">
                  <c:v>42.5</c:v>
                </c:pt>
                <c:pt idx="1283">
                  <c:v>23.600006</c:v>
                </c:pt>
                <c:pt idx="1284">
                  <c:v>45.799994999999903</c:v>
                </c:pt>
                <c:pt idx="1285">
                  <c:v>22.800004000000001</c:v>
                </c:pt>
                <c:pt idx="1286">
                  <c:v>11.8999939999999</c:v>
                </c:pt>
                <c:pt idx="1287">
                  <c:v>118.699997</c:v>
                </c:pt>
                <c:pt idx="1288">
                  <c:v>43.699996999999897</c:v>
                </c:pt>
                <c:pt idx="1289">
                  <c:v>42.5</c:v>
                </c:pt>
                <c:pt idx="1290">
                  <c:v>86</c:v>
                </c:pt>
                <c:pt idx="1291">
                  <c:v>45.799994999999903</c:v>
                </c:pt>
                <c:pt idx="1292">
                  <c:v>22.800004000000001</c:v>
                </c:pt>
                <c:pt idx="1293">
                  <c:v>11.8999939999999</c:v>
                </c:pt>
                <c:pt idx="1294">
                  <c:v>118.699997</c:v>
                </c:pt>
                <c:pt idx="1295">
                  <c:v>43.699996999999897</c:v>
                </c:pt>
                <c:pt idx="1296">
                  <c:v>115.099998</c:v>
                </c:pt>
                <c:pt idx="1297">
                  <c:v>23.600006</c:v>
                </c:pt>
                <c:pt idx="1298">
                  <c:v>45.799994999999903</c:v>
                </c:pt>
                <c:pt idx="1299">
                  <c:v>22.800004000000001</c:v>
                </c:pt>
                <c:pt idx="1300">
                  <c:v>11.8999939999999</c:v>
                </c:pt>
                <c:pt idx="1301">
                  <c:v>118.699997</c:v>
                </c:pt>
                <c:pt idx="1302">
                  <c:v>43.699996999999897</c:v>
                </c:pt>
                <c:pt idx="1303">
                  <c:v>24.599998999999901</c:v>
                </c:pt>
                <c:pt idx="1304">
                  <c:v>18.5999909999999</c:v>
                </c:pt>
                <c:pt idx="1305">
                  <c:v>45.799994999999903</c:v>
                </c:pt>
                <c:pt idx="1306">
                  <c:v>22.800004000000001</c:v>
                </c:pt>
                <c:pt idx="1307">
                  <c:v>11.8999939999999</c:v>
                </c:pt>
                <c:pt idx="1308">
                  <c:v>118.699997</c:v>
                </c:pt>
                <c:pt idx="1309">
                  <c:v>43.699996999999897</c:v>
                </c:pt>
                <c:pt idx="1310">
                  <c:v>24.599998999999901</c:v>
                </c:pt>
                <c:pt idx="1311">
                  <c:v>18.5999909999999</c:v>
                </c:pt>
                <c:pt idx="1312">
                  <c:v>22.800004000000001</c:v>
                </c:pt>
                <c:pt idx="1313">
                  <c:v>11.8999939999999</c:v>
                </c:pt>
                <c:pt idx="1314">
                  <c:v>118.699997</c:v>
                </c:pt>
                <c:pt idx="1315">
                  <c:v>43.699996999999897</c:v>
                </c:pt>
                <c:pt idx="1316">
                  <c:v>115.099998</c:v>
                </c:pt>
                <c:pt idx="1317">
                  <c:v>18.5999909999999</c:v>
                </c:pt>
                <c:pt idx="1318">
                  <c:v>22.800004000000001</c:v>
                </c:pt>
                <c:pt idx="1319">
                  <c:v>11.8999939999999</c:v>
                </c:pt>
                <c:pt idx="1320">
                  <c:v>118.699997</c:v>
                </c:pt>
                <c:pt idx="1321">
                  <c:v>43.699996999999897</c:v>
                </c:pt>
                <c:pt idx="1322">
                  <c:v>115.099998</c:v>
                </c:pt>
                <c:pt idx="1323">
                  <c:v>18.5999909999999</c:v>
                </c:pt>
                <c:pt idx="1324">
                  <c:v>11.8999939999999</c:v>
                </c:pt>
                <c:pt idx="1325">
                  <c:v>118.699997</c:v>
                </c:pt>
                <c:pt idx="1326">
                  <c:v>43.699996999999897</c:v>
                </c:pt>
                <c:pt idx="1327">
                  <c:v>24.599998999999901</c:v>
                </c:pt>
                <c:pt idx="1328">
                  <c:v>18.5999909999999</c:v>
                </c:pt>
                <c:pt idx="1329">
                  <c:v>4.8000030000000002</c:v>
                </c:pt>
                <c:pt idx="1330">
                  <c:v>118.699997</c:v>
                </c:pt>
                <c:pt idx="1331">
                  <c:v>43.699996999999897</c:v>
                </c:pt>
                <c:pt idx="1332">
                  <c:v>24.599998999999901</c:v>
                </c:pt>
                <c:pt idx="1333">
                  <c:v>18.5999909999999</c:v>
                </c:pt>
                <c:pt idx="1334">
                  <c:v>19.7999949999999</c:v>
                </c:pt>
                <c:pt idx="1335">
                  <c:v>16.200001</c:v>
                </c:pt>
                <c:pt idx="1336">
                  <c:v>118.699997</c:v>
                </c:pt>
                <c:pt idx="1337">
                  <c:v>43.699996999999897</c:v>
                </c:pt>
                <c:pt idx="1338">
                  <c:v>24.599998999999901</c:v>
                </c:pt>
                <c:pt idx="1339">
                  <c:v>18.5999909999999</c:v>
                </c:pt>
                <c:pt idx="1340">
                  <c:v>19.7999949999999</c:v>
                </c:pt>
                <c:pt idx="1341">
                  <c:v>16.200001</c:v>
                </c:pt>
                <c:pt idx="1342">
                  <c:v>43.699996999999897</c:v>
                </c:pt>
                <c:pt idx="1343">
                  <c:v>115.099998</c:v>
                </c:pt>
                <c:pt idx="1344">
                  <c:v>18.5999909999999</c:v>
                </c:pt>
                <c:pt idx="1345">
                  <c:v>4.8000030000000002</c:v>
                </c:pt>
                <c:pt idx="1346">
                  <c:v>16.200001</c:v>
                </c:pt>
                <c:pt idx="1347">
                  <c:v>121.400002</c:v>
                </c:pt>
                <c:pt idx="1348">
                  <c:v>24.599998999999901</c:v>
                </c:pt>
                <c:pt idx="1349">
                  <c:v>18.5999909999999</c:v>
                </c:pt>
                <c:pt idx="1350">
                  <c:v>4.8000030000000002</c:v>
                </c:pt>
                <c:pt idx="1351">
                  <c:v>16.200001</c:v>
                </c:pt>
                <c:pt idx="1352">
                  <c:v>121.400002</c:v>
                </c:pt>
                <c:pt idx="1353">
                  <c:v>38.7999879999999</c:v>
                </c:pt>
                <c:pt idx="1354">
                  <c:v>18.5999909999999</c:v>
                </c:pt>
                <c:pt idx="1355">
                  <c:v>19.7999949999999</c:v>
                </c:pt>
                <c:pt idx="1356">
                  <c:v>16.200001</c:v>
                </c:pt>
                <c:pt idx="1357">
                  <c:v>21.099997999999999</c:v>
                </c:pt>
                <c:pt idx="1358">
                  <c:v>38.7999879999999</c:v>
                </c:pt>
                <c:pt idx="1359">
                  <c:v>4.8000030000000002</c:v>
                </c:pt>
                <c:pt idx="1360">
                  <c:v>16.200001</c:v>
                </c:pt>
                <c:pt idx="1361">
                  <c:v>121.400002</c:v>
                </c:pt>
                <c:pt idx="1362">
                  <c:v>38.7999879999999</c:v>
                </c:pt>
                <c:pt idx="1363">
                  <c:v>4.8000030000000002</c:v>
                </c:pt>
                <c:pt idx="1364">
                  <c:v>16.200001</c:v>
                </c:pt>
                <c:pt idx="1365">
                  <c:v>121.400002</c:v>
                </c:pt>
                <c:pt idx="1366">
                  <c:v>38.7999879999999</c:v>
                </c:pt>
                <c:pt idx="1367">
                  <c:v>89.400008999999997</c:v>
                </c:pt>
                <c:pt idx="1368">
                  <c:v>19.7999949999999</c:v>
                </c:pt>
                <c:pt idx="1369">
                  <c:v>16.200001</c:v>
                </c:pt>
                <c:pt idx="1370">
                  <c:v>21.099997999999999</c:v>
                </c:pt>
                <c:pt idx="1371">
                  <c:v>38.7999879999999</c:v>
                </c:pt>
                <c:pt idx="1372">
                  <c:v>89.400008999999997</c:v>
                </c:pt>
                <c:pt idx="1373">
                  <c:v>34.5</c:v>
                </c:pt>
                <c:pt idx="1374">
                  <c:v>4.8000030000000002</c:v>
                </c:pt>
                <c:pt idx="1375">
                  <c:v>16.200001</c:v>
                </c:pt>
                <c:pt idx="1376">
                  <c:v>121.400002</c:v>
                </c:pt>
                <c:pt idx="1377">
                  <c:v>38.7999879999999</c:v>
                </c:pt>
                <c:pt idx="1378">
                  <c:v>89.400008999999997</c:v>
                </c:pt>
                <c:pt idx="1379">
                  <c:v>34.5</c:v>
                </c:pt>
                <c:pt idx="1380">
                  <c:v>25.900009000000001</c:v>
                </c:pt>
                <c:pt idx="1381">
                  <c:v>16.200001</c:v>
                </c:pt>
                <c:pt idx="1382">
                  <c:v>121.400002</c:v>
                </c:pt>
                <c:pt idx="1383">
                  <c:v>38.7999879999999</c:v>
                </c:pt>
                <c:pt idx="1384">
                  <c:v>89.400008999999997</c:v>
                </c:pt>
                <c:pt idx="1385">
                  <c:v>34.5</c:v>
                </c:pt>
                <c:pt idx="1386">
                  <c:v>25.900009000000001</c:v>
                </c:pt>
                <c:pt idx="1387">
                  <c:v>41.900001000000003</c:v>
                </c:pt>
                <c:pt idx="1388">
                  <c:v>121.400002</c:v>
                </c:pt>
                <c:pt idx="1389">
                  <c:v>38.7999879999999</c:v>
                </c:pt>
                <c:pt idx="1390">
                  <c:v>89.400008999999997</c:v>
                </c:pt>
                <c:pt idx="1391">
                  <c:v>34.5</c:v>
                </c:pt>
                <c:pt idx="1392">
                  <c:v>8.9000009999999996</c:v>
                </c:pt>
                <c:pt idx="1393">
                  <c:v>41.900001000000003</c:v>
                </c:pt>
                <c:pt idx="1394">
                  <c:v>22.1999969999999</c:v>
                </c:pt>
                <c:pt idx="1395">
                  <c:v>121.400002</c:v>
                </c:pt>
                <c:pt idx="1396">
                  <c:v>38.7999879999999</c:v>
                </c:pt>
                <c:pt idx="1397">
                  <c:v>89.400008999999997</c:v>
                </c:pt>
                <c:pt idx="1398">
                  <c:v>34.5</c:v>
                </c:pt>
                <c:pt idx="1399">
                  <c:v>25.900009000000001</c:v>
                </c:pt>
                <c:pt idx="1400">
                  <c:v>41.900001000000003</c:v>
                </c:pt>
                <c:pt idx="1401">
                  <c:v>114.900009</c:v>
                </c:pt>
                <c:pt idx="1402">
                  <c:v>29.499991999999899</c:v>
                </c:pt>
                <c:pt idx="1403">
                  <c:v>38.7999879999999</c:v>
                </c:pt>
                <c:pt idx="1404">
                  <c:v>89.400008999999997</c:v>
                </c:pt>
                <c:pt idx="1405">
                  <c:v>34.5</c:v>
                </c:pt>
                <c:pt idx="1406">
                  <c:v>8.9000009999999996</c:v>
                </c:pt>
                <c:pt idx="1407">
                  <c:v>41.900001000000003</c:v>
                </c:pt>
                <c:pt idx="1408">
                  <c:v>22.1999969999999</c:v>
                </c:pt>
                <c:pt idx="1409">
                  <c:v>29.499991999999899</c:v>
                </c:pt>
                <c:pt idx="1410">
                  <c:v>22.800003</c:v>
                </c:pt>
                <c:pt idx="1411">
                  <c:v>89.400008999999997</c:v>
                </c:pt>
                <c:pt idx="1412">
                  <c:v>34.5</c:v>
                </c:pt>
                <c:pt idx="1413">
                  <c:v>25.900009000000001</c:v>
                </c:pt>
                <c:pt idx="1414">
                  <c:v>41.900001000000003</c:v>
                </c:pt>
                <c:pt idx="1415">
                  <c:v>22.1999969999999</c:v>
                </c:pt>
                <c:pt idx="1416">
                  <c:v>29.499991999999899</c:v>
                </c:pt>
                <c:pt idx="1417">
                  <c:v>22.800003</c:v>
                </c:pt>
                <c:pt idx="1418">
                  <c:v>89.400008999999997</c:v>
                </c:pt>
                <c:pt idx="1419">
                  <c:v>34.5</c:v>
                </c:pt>
                <c:pt idx="1420">
                  <c:v>25.900009000000001</c:v>
                </c:pt>
                <c:pt idx="1421">
                  <c:v>41.900001000000003</c:v>
                </c:pt>
                <c:pt idx="1422">
                  <c:v>114.900009</c:v>
                </c:pt>
                <c:pt idx="1423">
                  <c:v>29.499991999999899</c:v>
                </c:pt>
                <c:pt idx="1424">
                  <c:v>97.300003000000004</c:v>
                </c:pt>
                <c:pt idx="1425">
                  <c:v>26.100002</c:v>
                </c:pt>
                <c:pt idx="1426">
                  <c:v>89.400008999999997</c:v>
                </c:pt>
                <c:pt idx="1427">
                  <c:v>34.5</c:v>
                </c:pt>
                <c:pt idx="1428">
                  <c:v>8.9000009999999996</c:v>
                </c:pt>
                <c:pt idx="1429">
                  <c:v>41.900001000000003</c:v>
                </c:pt>
                <c:pt idx="1430">
                  <c:v>114.900009</c:v>
                </c:pt>
                <c:pt idx="1431">
                  <c:v>29.499991999999899</c:v>
                </c:pt>
                <c:pt idx="1432">
                  <c:v>22.800003</c:v>
                </c:pt>
                <c:pt idx="1433">
                  <c:v>26.100002</c:v>
                </c:pt>
                <c:pt idx="1434">
                  <c:v>32.599998999999997</c:v>
                </c:pt>
                <c:pt idx="1435">
                  <c:v>34.5</c:v>
                </c:pt>
                <c:pt idx="1436">
                  <c:v>8.9000009999999996</c:v>
                </c:pt>
                <c:pt idx="1437">
                  <c:v>41.900001000000003</c:v>
                </c:pt>
                <c:pt idx="1438">
                  <c:v>22.1999969999999</c:v>
                </c:pt>
                <c:pt idx="1439">
                  <c:v>29.499991999999899</c:v>
                </c:pt>
                <c:pt idx="1440">
                  <c:v>97.300003000000004</c:v>
                </c:pt>
                <c:pt idx="1441">
                  <c:v>26.100002</c:v>
                </c:pt>
                <c:pt idx="1442">
                  <c:v>32.599998999999997</c:v>
                </c:pt>
                <c:pt idx="1443">
                  <c:v>27.5</c:v>
                </c:pt>
                <c:pt idx="1444">
                  <c:v>8.9000009999999996</c:v>
                </c:pt>
                <c:pt idx="1445">
                  <c:v>41.900001000000003</c:v>
                </c:pt>
                <c:pt idx="1446">
                  <c:v>22.1999969999999</c:v>
                </c:pt>
                <c:pt idx="1447">
                  <c:v>29.499991999999899</c:v>
                </c:pt>
                <c:pt idx="1448">
                  <c:v>22.800003</c:v>
                </c:pt>
                <c:pt idx="1449">
                  <c:v>26.100002</c:v>
                </c:pt>
                <c:pt idx="1450">
                  <c:v>32.599998999999997</c:v>
                </c:pt>
                <c:pt idx="1451">
                  <c:v>27.5</c:v>
                </c:pt>
                <c:pt idx="1452">
                  <c:v>25.200004</c:v>
                </c:pt>
                <c:pt idx="1453">
                  <c:v>41.900001000000003</c:v>
                </c:pt>
                <c:pt idx="1454">
                  <c:v>22.1999969999999</c:v>
                </c:pt>
                <c:pt idx="1455">
                  <c:v>29.499991999999899</c:v>
                </c:pt>
                <c:pt idx="1456">
                  <c:v>22.800003</c:v>
                </c:pt>
                <c:pt idx="1457">
                  <c:v>26.100002</c:v>
                </c:pt>
                <c:pt idx="1458">
                  <c:v>32.599998999999997</c:v>
                </c:pt>
                <c:pt idx="1459">
                  <c:v>27.5</c:v>
                </c:pt>
                <c:pt idx="1460">
                  <c:v>25.200004</c:v>
                </c:pt>
                <c:pt idx="1461">
                  <c:v>77.099994999999893</c:v>
                </c:pt>
                <c:pt idx="1462">
                  <c:v>114.900009</c:v>
                </c:pt>
                <c:pt idx="1463">
                  <c:v>29.499991999999899</c:v>
                </c:pt>
                <c:pt idx="1464">
                  <c:v>22.800003</c:v>
                </c:pt>
                <c:pt idx="1465">
                  <c:v>26.100002</c:v>
                </c:pt>
                <c:pt idx="1466">
                  <c:v>32.599998999999997</c:v>
                </c:pt>
                <c:pt idx="1467">
                  <c:v>27.5</c:v>
                </c:pt>
                <c:pt idx="1468">
                  <c:v>25.200004</c:v>
                </c:pt>
                <c:pt idx="1469">
                  <c:v>77.099994999999893</c:v>
                </c:pt>
                <c:pt idx="1470">
                  <c:v>105.30000699999999</c:v>
                </c:pt>
                <c:pt idx="1471">
                  <c:v>29.499991999999899</c:v>
                </c:pt>
                <c:pt idx="1472">
                  <c:v>22.800003</c:v>
                </c:pt>
                <c:pt idx="1473">
                  <c:v>26.100002</c:v>
                </c:pt>
                <c:pt idx="1474">
                  <c:v>32.599998999999997</c:v>
                </c:pt>
                <c:pt idx="1475">
                  <c:v>27.5</c:v>
                </c:pt>
                <c:pt idx="1476">
                  <c:v>25.200004</c:v>
                </c:pt>
                <c:pt idx="1477">
                  <c:v>77.099994999999893</c:v>
                </c:pt>
                <c:pt idx="1478">
                  <c:v>105.30000699999999</c:v>
                </c:pt>
                <c:pt idx="1479">
                  <c:v>14.1999969999999</c:v>
                </c:pt>
                <c:pt idx="1480">
                  <c:v>97.300003000000004</c:v>
                </c:pt>
                <c:pt idx="1481">
                  <c:v>26.100002</c:v>
                </c:pt>
                <c:pt idx="1482">
                  <c:v>32.599998999999997</c:v>
                </c:pt>
                <c:pt idx="1483">
                  <c:v>27.5</c:v>
                </c:pt>
                <c:pt idx="1484">
                  <c:v>25.200004</c:v>
                </c:pt>
                <c:pt idx="1485">
                  <c:v>77.099994999999893</c:v>
                </c:pt>
                <c:pt idx="1486">
                  <c:v>105.30000699999999</c:v>
                </c:pt>
                <c:pt idx="1487">
                  <c:v>104.199997</c:v>
                </c:pt>
                <c:pt idx="1488">
                  <c:v>24.400009000000001</c:v>
                </c:pt>
                <c:pt idx="1489">
                  <c:v>26.100002</c:v>
                </c:pt>
                <c:pt idx="1490">
                  <c:v>32.599998999999997</c:v>
                </c:pt>
                <c:pt idx="1491">
                  <c:v>27.5</c:v>
                </c:pt>
                <c:pt idx="1492">
                  <c:v>25.200004</c:v>
                </c:pt>
                <c:pt idx="1493">
                  <c:v>77.099994999999893</c:v>
                </c:pt>
                <c:pt idx="1494">
                  <c:v>105.30000699999999</c:v>
                </c:pt>
                <c:pt idx="1495">
                  <c:v>104.199997</c:v>
                </c:pt>
                <c:pt idx="1496">
                  <c:v>24.400009000000001</c:v>
                </c:pt>
                <c:pt idx="1497">
                  <c:v>5.8999939999999897</c:v>
                </c:pt>
                <c:pt idx="1498">
                  <c:v>26.100002</c:v>
                </c:pt>
                <c:pt idx="1499">
                  <c:v>32.599998999999997</c:v>
                </c:pt>
                <c:pt idx="1500">
                  <c:v>27.5</c:v>
                </c:pt>
                <c:pt idx="1501">
                  <c:v>25.200004</c:v>
                </c:pt>
                <c:pt idx="1502">
                  <c:v>77.099994999999893</c:v>
                </c:pt>
                <c:pt idx="1503">
                  <c:v>105.30000699999999</c:v>
                </c:pt>
                <c:pt idx="1504">
                  <c:v>14.1999969999999</c:v>
                </c:pt>
                <c:pt idx="1505">
                  <c:v>24.400009000000001</c:v>
                </c:pt>
                <c:pt idx="1506">
                  <c:v>5.8999939999999897</c:v>
                </c:pt>
                <c:pt idx="1507">
                  <c:v>82.800003000000004</c:v>
                </c:pt>
                <c:pt idx="1508">
                  <c:v>32.599998999999997</c:v>
                </c:pt>
                <c:pt idx="1509">
                  <c:v>27.5</c:v>
                </c:pt>
                <c:pt idx="1510">
                  <c:v>25.200004</c:v>
                </c:pt>
                <c:pt idx="1511">
                  <c:v>77.099994999999893</c:v>
                </c:pt>
                <c:pt idx="1512">
                  <c:v>105.30000699999999</c:v>
                </c:pt>
                <c:pt idx="1513">
                  <c:v>14.1999969999999</c:v>
                </c:pt>
                <c:pt idx="1514">
                  <c:v>24.400009000000001</c:v>
                </c:pt>
                <c:pt idx="1515">
                  <c:v>5.8999939999999897</c:v>
                </c:pt>
                <c:pt idx="1516">
                  <c:v>82.800003000000004</c:v>
                </c:pt>
                <c:pt idx="1517">
                  <c:v>102</c:v>
                </c:pt>
                <c:pt idx="1518">
                  <c:v>27.5</c:v>
                </c:pt>
                <c:pt idx="1519">
                  <c:v>25.200004</c:v>
                </c:pt>
                <c:pt idx="1520">
                  <c:v>77.099994999999893</c:v>
                </c:pt>
                <c:pt idx="1521">
                  <c:v>105.30000699999999</c:v>
                </c:pt>
                <c:pt idx="1522">
                  <c:v>104.199997</c:v>
                </c:pt>
                <c:pt idx="1523">
                  <c:v>24.400009000000001</c:v>
                </c:pt>
                <c:pt idx="1524">
                  <c:v>5.8999939999999897</c:v>
                </c:pt>
                <c:pt idx="1525">
                  <c:v>82.800003000000004</c:v>
                </c:pt>
                <c:pt idx="1526">
                  <c:v>23.900009000000001</c:v>
                </c:pt>
                <c:pt idx="1527">
                  <c:v>64.400002000000001</c:v>
                </c:pt>
                <c:pt idx="1528">
                  <c:v>25.200004</c:v>
                </c:pt>
                <c:pt idx="1529">
                  <c:v>77.099994999999893</c:v>
                </c:pt>
                <c:pt idx="1530">
                  <c:v>105.30000699999999</c:v>
                </c:pt>
                <c:pt idx="1531">
                  <c:v>104.199997</c:v>
                </c:pt>
                <c:pt idx="1532">
                  <c:v>24.400009000000001</c:v>
                </c:pt>
                <c:pt idx="1533">
                  <c:v>5.8999939999999897</c:v>
                </c:pt>
                <c:pt idx="1534">
                  <c:v>82.800003000000004</c:v>
                </c:pt>
                <c:pt idx="1535">
                  <c:v>102</c:v>
                </c:pt>
                <c:pt idx="1536">
                  <c:v>64.400002000000001</c:v>
                </c:pt>
                <c:pt idx="1537">
                  <c:v>64.400002000000001</c:v>
                </c:pt>
                <c:pt idx="1538">
                  <c:v>77.099994999999893</c:v>
                </c:pt>
                <c:pt idx="1539">
                  <c:v>105.30000699999999</c:v>
                </c:pt>
                <c:pt idx="1540">
                  <c:v>104.199997</c:v>
                </c:pt>
                <c:pt idx="1541">
                  <c:v>24.400009000000001</c:v>
                </c:pt>
                <c:pt idx="1542">
                  <c:v>5.8999939999999897</c:v>
                </c:pt>
                <c:pt idx="1543">
                  <c:v>82.800003000000004</c:v>
                </c:pt>
                <c:pt idx="1544">
                  <c:v>23.900009000000001</c:v>
                </c:pt>
                <c:pt idx="1545">
                  <c:v>64.400002000000001</c:v>
                </c:pt>
                <c:pt idx="1546">
                  <c:v>64.400002000000001</c:v>
                </c:pt>
                <c:pt idx="1547">
                  <c:v>21.900001</c:v>
                </c:pt>
                <c:pt idx="1548">
                  <c:v>105.30000699999999</c:v>
                </c:pt>
                <c:pt idx="1549">
                  <c:v>104.199997</c:v>
                </c:pt>
                <c:pt idx="1550">
                  <c:v>24.400009000000001</c:v>
                </c:pt>
                <c:pt idx="1551">
                  <c:v>5.8999939999999897</c:v>
                </c:pt>
                <c:pt idx="1552">
                  <c:v>82.800003000000004</c:v>
                </c:pt>
                <c:pt idx="1553">
                  <c:v>23.900009000000001</c:v>
                </c:pt>
                <c:pt idx="1554">
                  <c:v>64.400002000000001</c:v>
                </c:pt>
                <c:pt idx="1555">
                  <c:v>64.400002000000001</c:v>
                </c:pt>
                <c:pt idx="1556">
                  <c:v>21.900001</c:v>
                </c:pt>
                <c:pt idx="1557">
                  <c:v>91</c:v>
                </c:pt>
                <c:pt idx="1558">
                  <c:v>14.1999969999999</c:v>
                </c:pt>
                <c:pt idx="1559">
                  <c:v>24.400009000000001</c:v>
                </c:pt>
                <c:pt idx="1560">
                  <c:v>5.8999939999999897</c:v>
                </c:pt>
                <c:pt idx="1561">
                  <c:v>82.800003000000004</c:v>
                </c:pt>
                <c:pt idx="1562">
                  <c:v>23.900009000000001</c:v>
                </c:pt>
                <c:pt idx="1563">
                  <c:v>64.400002000000001</c:v>
                </c:pt>
                <c:pt idx="1564">
                  <c:v>64.400002000000001</c:v>
                </c:pt>
                <c:pt idx="1565">
                  <c:v>21.900001</c:v>
                </c:pt>
                <c:pt idx="1566">
                  <c:v>91</c:v>
                </c:pt>
                <c:pt idx="1567">
                  <c:v>16.900002000000001</c:v>
                </c:pt>
                <c:pt idx="1568">
                  <c:v>24.400009000000001</c:v>
                </c:pt>
                <c:pt idx="1569">
                  <c:v>5.8999939999999897</c:v>
                </c:pt>
                <c:pt idx="1570">
                  <c:v>82.800003000000004</c:v>
                </c:pt>
                <c:pt idx="1571">
                  <c:v>102</c:v>
                </c:pt>
                <c:pt idx="1572">
                  <c:v>64.400002000000001</c:v>
                </c:pt>
                <c:pt idx="1573">
                  <c:v>64.400002000000001</c:v>
                </c:pt>
                <c:pt idx="1574">
                  <c:v>21.900001</c:v>
                </c:pt>
                <c:pt idx="1575">
                  <c:v>91</c:v>
                </c:pt>
                <c:pt idx="1576">
                  <c:v>141.99999199999999</c:v>
                </c:pt>
                <c:pt idx="1577">
                  <c:v>5.8999939999999897</c:v>
                </c:pt>
                <c:pt idx="1578">
                  <c:v>82.800003000000004</c:v>
                </c:pt>
                <c:pt idx="1579">
                  <c:v>23.900009000000001</c:v>
                </c:pt>
                <c:pt idx="1580">
                  <c:v>64.400002000000001</c:v>
                </c:pt>
                <c:pt idx="1581">
                  <c:v>64.400002000000001</c:v>
                </c:pt>
                <c:pt idx="1582">
                  <c:v>21.900001</c:v>
                </c:pt>
                <c:pt idx="1583">
                  <c:v>91</c:v>
                </c:pt>
                <c:pt idx="1584">
                  <c:v>16.900002000000001</c:v>
                </c:pt>
                <c:pt idx="1585">
                  <c:v>64.400002000000001</c:v>
                </c:pt>
                <c:pt idx="1586">
                  <c:v>82.800003000000004</c:v>
                </c:pt>
                <c:pt idx="1587">
                  <c:v>23.900009000000001</c:v>
                </c:pt>
                <c:pt idx="1588">
                  <c:v>64.400002000000001</c:v>
                </c:pt>
                <c:pt idx="1589">
                  <c:v>64.400002000000001</c:v>
                </c:pt>
                <c:pt idx="1590">
                  <c:v>21.900001</c:v>
                </c:pt>
                <c:pt idx="1591">
                  <c:v>91</c:v>
                </c:pt>
                <c:pt idx="1592">
                  <c:v>16.900002000000001</c:v>
                </c:pt>
                <c:pt idx="1593">
                  <c:v>64.400002000000001</c:v>
                </c:pt>
                <c:pt idx="1594">
                  <c:v>22.300004000000001</c:v>
                </c:pt>
                <c:pt idx="1595">
                  <c:v>23.900009000000001</c:v>
                </c:pt>
                <c:pt idx="1596">
                  <c:v>64.400002000000001</c:v>
                </c:pt>
                <c:pt idx="1597">
                  <c:v>64.400002000000001</c:v>
                </c:pt>
                <c:pt idx="1598">
                  <c:v>21.900001</c:v>
                </c:pt>
                <c:pt idx="1599">
                  <c:v>91</c:v>
                </c:pt>
                <c:pt idx="1600">
                  <c:v>16.900002000000001</c:v>
                </c:pt>
                <c:pt idx="1601">
                  <c:v>64.400002000000001</c:v>
                </c:pt>
                <c:pt idx="1602">
                  <c:v>22.300004000000001</c:v>
                </c:pt>
                <c:pt idx="1603">
                  <c:v>11.5</c:v>
                </c:pt>
                <c:pt idx="1604">
                  <c:v>64.400002000000001</c:v>
                </c:pt>
                <c:pt idx="1605">
                  <c:v>64.400002000000001</c:v>
                </c:pt>
                <c:pt idx="1606">
                  <c:v>21.900001</c:v>
                </c:pt>
                <c:pt idx="1607">
                  <c:v>91</c:v>
                </c:pt>
                <c:pt idx="1608">
                  <c:v>16.900002000000001</c:v>
                </c:pt>
                <c:pt idx="1609">
                  <c:v>64.400002000000001</c:v>
                </c:pt>
                <c:pt idx="1610">
                  <c:v>22.300004000000001</c:v>
                </c:pt>
                <c:pt idx="1611">
                  <c:v>11.5</c:v>
                </c:pt>
                <c:pt idx="1612">
                  <c:v>89.699996999999996</c:v>
                </c:pt>
                <c:pt idx="1613">
                  <c:v>64.400002000000001</c:v>
                </c:pt>
                <c:pt idx="1614">
                  <c:v>21.900001</c:v>
                </c:pt>
                <c:pt idx="1615">
                  <c:v>91</c:v>
                </c:pt>
                <c:pt idx="1616">
                  <c:v>141.99999199999999</c:v>
                </c:pt>
                <c:pt idx="1617">
                  <c:v>64.400002000000001</c:v>
                </c:pt>
                <c:pt idx="1618">
                  <c:v>22.300004000000001</c:v>
                </c:pt>
                <c:pt idx="1619">
                  <c:v>11.5</c:v>
                </c:pt>
                <c:pt idx="1620">
                  <c:v>11.099998999999899</c:v>
                </c:pt>
                <c:pt idx="1621">
                  <c:v>30</c:v>
                </c:pt>
                <c:pt idx="1622">
                  <c:v>21.900001</c:v>
                </c:pt>
                <c:pt idx="1623">
                  <c:v>91</c:v>
                </c:pt>
                <c:pt idx="1624">
                  <c:v>16.900002000000001</c:v>
                </c:pt>
                <c:pt idx="1625">
                  <c:v>64.400002000000001</c:v>
                </c:pt>
                <c:pt idx="1626">
                  <c:v>22.300004000000001</c:v>
                </c:pt>
                <c:pt idx="1627">
                  <c:v>11.5</c:v>
                </c:pt>
                <c:pt idx="1628">
                  <c:v>89.699996999999996</c:v>
                </c:pt>
                <c:pt idx="1629">
                  <c:v>30</c:v>
                </c:pt>
                <c:pt idx="1630">
                  <c:v>74.300003000000004</c:v>
                </c:pt>
                <c:pt idx="1631">
                  <c:v>33.400008999999997</c:v>
                </c:pt>
                <c:pt idx="1632">
                  <c:v>141.99999199999999</c:v>
                </c:pt>
                <c:pt idx="1633">
                  <c:v>64.400002000000001</c:v>
                </c:pt>
                <c:pt idx="1634">
                  <c:v>22.300004000000001</c:v>
                </c:pt>
                <c:pt idx="1635">
                  <c:v>11.5</c:v>
                </c:pt>
                <c:pt idx="1636">
                  <c:v>89.699996999999996</c:v>
                </c:pt>
                <c:pt idx="1637">
                  <c:v>30</c:v>
                </c:pt>
                <c:pt idx="1638">
                  <c:v>74.300003000000004</c:v>
                </c:pt>
                <c:pt idx="1639">
                  <c:v>2.5</c:v>
                </c:pt>
                <c:pt idx="1640">
                  <c:v>141.99999199999999</c:v>
                </c:pt>
                <c:pt idx="1641">
                  <c:v>64.400002000000001</c:v>
                </c:pt>
                <c:pt idx="1642">
                  <c:v>22.300004000000001</c:v>
                </c:pt>
                <c:pt idx="1643">
                  <c:v>11.5</c:v>
                </c:pt>
                <c:pt idx="1644">
                  <c:v>89.699996999999996</c:v>
                </c:pt>
                <c:pt idx="1645">
                  <c:v>30</c:v>
                </c:pt>
                <c:pt idx="1646">
                  <c:v>74.300003000000004</c:v>
                </c:pt>
                <c:pt idx="1647">
                  <c:v>2.5</c:v>
                </c:pt>
                <c:pt idx="1648">
                  <c:v>26.2999949999999</c:v>
                </c:pt>
                <c:pt idx="1649">
                  <c:v>64.400002000000001</c:v>
                </c:pt>
                <c:pt idx="1650">
                  <c:v>22.300004000000001</c:v>
                </c:pt>
                <c:pt idx="1651">
                  <c:v>11.5</c:v>
                </c:pt>
                <c:pt idx="1652">
                  <c:v>89.699996999999996</c:v>
                </c:pt>
                <c:pt idx="1653">
                  <c:v>30</c:v>
                </c:pt>
                <c:pt idx="1654">
                  <c:v>74.300003000000004</c:v>
                </c:pt>
                <c:pt idx="1655">
                  <c:v>2.5</c:v>
                </c:pt>
                <c:pt idx="1656">
                  <c:v>26.2999949999999</c:v>
                </c:pt>
                <c:pt idx="1657">
                  <c:v>25.1999969999999</c:v>
                </c:pt>
                <c:pt idx="1658">
                  <c:v>64.400002000000001</c:v>
                </c:pt>
                <c:pt idx="1659">
                  <c:v>22.300004000000001</c:v>
                </c:pt>
                <c:pt idx="1660">
                  <c:v>11.5</c:v>
                </c:pt>
                <c:pt idx="1661">
                  <c:v>89.699996999999996</c:v>
                </c:pt>
                <c:pt idx="1662">
                  <c:v>30</c:v>
                </c:pt>
                <c:pt idx="1663">
                  <c:v>74.300003000000004</c:v>
                </c:pt>
                <c:pt idx="1664">
                  <c:v>2.5</c:v>
                </c:pt>
                <c:pt idx="1665">
                  <c:v>26.2999949999999</c:v>
                </c:pt>
                <c:pt idx="1666">
                  <c:v>25.1999969999999</c:v>
                </c:pt>
                <c:pt idx="1667">
                  <c:v>12.799999</c:v>
                </c:pt>
                <c:pt idx="1668">
                  <c:v>13.8999939999999</c:v>
                </c:pt>
                <c:pt idx="1669">
                  <c:v>28.300018000000001</c:v>
                </c:pt>
                <c:pt idx="1670">
                  <c:v>1.5</c:v>
                </c:pt>
                <c:pt idx="1671">
                  <c:v>12.799999</c:v>
                </c:pt>
                <c:pt idx="1672">
                  <c:v>13.8999939999999</c:v>
                </c:pt>
                <c:pt idx="1673">
                  <c:v>28.300018000000001</c:v>
                </c:pt>
                <c:pt idx="1674">
                  <c:v>42.100006</c:v>
                </c:pt>
                <c:pt idx="1675">
                  <c:v>10.699995999999899</c:v>
                </c:pt>
                <c:pt idx="1676">
                  <c:v>13.8999939999999</c:v>
                </c:pt>
                <c:pt idx="1677">
                  <c:v>28.300018000000001</c:v>
                </c:pt>
                <c:pt idx="1678">
                  <c:v>42.100006</c:v>
                </c:pt>
                <c:pt idx="1679">
                  <c:v>10.699995999999899</c:v>
                </c:pt>
                <c:pt idx="1680">
                  <c:v>12.5</c:v>
                </c:pt>
                <c:pt idx="1681">
                  <c:v>13.8999939999999</c:v>
                </c:pt>
                <c:pt idx="1682">
                  <c:v>28.300018000000001</c:v>
                </c:pt>
                <c:pt idx="1683">
                  <c:v>1.5</c:v>
                </c:pt>
                <c:pt idx="1684">
                  <c:v>10.699995999999899</c:v>
                </c:pt>
                <c:pt idx="1685">
                  <c:v>12.5</c:v>
                </c:pt>
                <c:pt idx="1686">
                  <c:v>14.699999</c:v>
                </c:pt>
                <c:pt idx="1687">
                  <c:v>28.300018000000001</c:v>
                </c:pt>
                <c:pt idx="1688">
                  <c:v>1.5</c:v>
                </c:pt>
                <c:pt idx="1689">
                  <c:v>10.699995999999899</c:v>
                </c:pt>
                <c:pt idx="1690">
                  <c:v>12.5</c:v>
                </c:pt>
                <c:pt idx="1691">
                  <c:v>14.699999</c:v>
                </c:pt>
                <c:pt idx="1692">
                  <c:v>16.200012000000001</c:v>
                </c:pt>
                <c:pt idx="1693">
                  <c:v>1.5</c:v>
                </c:pt>
                <c:pt idx="1694">
                  <c:v>10.699995999999899</c:v>
                </c:pt>
                <c:pt idx="1695">
                  <c:v>12.5</c:v>
                </c:pt>
                <c:pt idx="1696">
                  <c:v>14.699999</c:v>
                </c:pt>
                <c:pt idx="1697">
                  <c:v>16.200012000000001</c:v>
                </c:pt>
                <c:pt idx="1698">
                  <c:v>1.5</c:v>
                </c:pt>
                <c:pt idx="1699">
                  <c:v>10.699995999999899</c:v>
                </c:pt>
                <c:pt idx="1700">
                  <c:v>12.5</c:v>
                </c:pt>
                <c:pt idx="1701">
                  <c:v>14.699999</c:v>
                </c:pt>
                <c:pt idx="1702">
                  <c:v>16.200012000000001</c:v>
                </c:pt>
                <c:pt idx="1703">
                  <c:v>1.5</c:v>
                </c:pt>
                <c:pt idx="1704">
                  <c:v>10.699995999999899</c:v>
                </c:pt>
                <c:pt idx="1705">
                  <c:v>12.5</c:v>
                </c:pt>
                <c:pt idx="1706">
                  <c:v>14.699999</c:v>
                </c:pt>
                <c:pt idx="1707">
                  <c:v>16.200012000000001</c:v>
                </c:pt>
                <c:pt idx="1708">
                  <c:v>42.100006</c:v>
                </c:pt>
                <c:pt idx="1709">
                  <c:v>10.699995999999899</c:v>
                </c:pt>
                <c:pt idx="1710">
                  <c:v>12.5</c:v>
                </c:pt>
                <c:pt idx="1711">
                  <c:v>14.699999</c:v>
                </c:pt>
                <c:pt idx="1712">
                  <c:v>16.200012000000001</c:v>
                </c:pt>
                <c:pt idx="1713">
                  <c:v>5</c:v>
                </c:pt>
                <c:pt idx="1714">
                  <c:v>1.5</c:v>
                </c:pt>
                <c:pt idx="1715">
                  <c:v>10.699995999999899</c:v>
                </c:pt>
                <c:pt idx="1716">
                  <c:v>12.5</c:v>
                </c:pt>
                <c:pt idx="1717">
                  <c:v>14.699999</c:v>
                </c:pt>
                <c:pt idx="1718">
                  <c:v>16.200012000000001</c:v>
                </c:pt>
                <c:pt idx="1719">
                  <c:v>5</c:v>
                </c:pt>
                <c:pt idx="1720">
                  <c:v>7.7000120000000098</c:v>
                </c:pt>
                <c:pt idx="1721">
                  <c:v>10.699995999999899</c:v>
                </c:pt>
                <c:pt idx="1722">
                  <c:v>12.5</c:v>
                </c:pt>
                <c:pt idx="1723">
                  <c:v>14.699999</c:v>
                </c:pt>
                <c:pt idx="1724">
                  <c:v>16.200012000000001</c:v>
                </c:pt>
                <c:pt idx="1725">
                  <c:v>5</c:v>
                </c:pt>
                <c:pt idx="1726">
                  <c:v>7.7000120000000098</c:v>
                </c:pt>
                <c:pt idx="1727">
                  <c:v>12.5</c:v>
                </c:pt>
                <c:pt idx="1728">
                  <c:v>14.699999</c:v>
                </c:pt>
                <c:pt idx="1729">
                  <c:v>16.200012000000001</c:v>
                </c:pt>
                <c:pt idx="1730">
                  <c:v>5</c:v>
                </c:pt>
                <c:pt idx="1731">
                  <c:v>25.200012000000001</c:v>
                </c:pt>
                <c:pt idx="1732">
                  <c:v>14.699999</c:v>
                </c:pt>
                <c:pt idx="1733">
                  <c:v>16.200012000000001</c:v>
                </c:pt>
                <c:pt idx="1734">
                  <c:v>5</c:v>
                </c:pt>
                <c:pt idx="1735">
                  <c:v>25.200012000000001</c:v>
                </c:pt>
                <c:pt idx="1736">
                  <c:v>16.200012000000001</c:v>
                </c:pt>
                <c:pt idx="1737">
                  <c:v>5</c:v>
                </c:pt>
                <c:pt idx="1738">
                  <c:v>7.7000120000000098</c:v>
                </c:pt>
                <c:pt idx="1739">
                  <c:v>5</c:v>
                </c:pt>
                <c:pt idx="1740">
                  <c:v>7.7000120000000098</c:v>
                </c:pt>
                <c:pt idx="1741">
                  <c:v>111.40000499999999</c:v>
                </c:pt>
                <c:pt idx="1742">
                  <c:v>5</c:v>
                </c:pt>
                <c:pt idx="1743">
                  <c:v>25.200012000000001</c:v>
                </c:pt>
                <c:pt idx="1744">
                  <c:v>111.40000499999999</c:v>
                </c:pt>
                <c:pt idx="1745">
                  <c:v>9.3000030000000002</c:v>
                </c:pt>
                <c:pt idx="1746">
                  <c:v>5</c:v>
                </c:pt>
                <c:pt idx="1747">
                  <c:v>7.7000120000000098</c:v>
                </c:pt>
                <c:pt idx="1748">
                  <c:v>27.700001</c:v>
                </c:pt>
                <c:pt idx="1749">
                  <c:v>9.3000030000000002</c:v>
                </c:pt>
                <c:pt idx="1750">
                  <c:v>14.5</c:v>
                </c:pt>
                <c:pt idx="1751">
                  <c:v>5</c:v>
                </c:pt>
                <c:pt idx="1752">
                  <c:v>7.7000120000000098</c:v>
                </c:pt>
                <c:pt idx="1753">
                  <c:v>111.40000499999999</c:v>
                </c:pt>
                <c:pt idx="1754">
                  <c:v>9.3000030000000002</c:v>
                </c:pt>
                <c:pt idx="1755">
                  <c:v>14.5</c:v>
                </c:pt>
                <c:pt idx="1756">
                  <c:v>25.200012000000001</c:v>
                </c:pt>
                <c:pt idx="1757">
                  <c:v>111.40000499999999</c:v>
                </c:pt>
                <c:pt idx="1758">
                  <c:v>9.3000030000000002</c:v>
                </c:pt>
                <c:pt idx="1759">
                  <c:v>14.5</c:v>
                </c:pt>
                <c:pt idx="1760">
                  <c:v>111.40000499999999</c:v>
                </c:pt>
                <c:pt idx="1761">
                  <c:v>9.3000030000000002</c:v>
                </c:pt>
                <c:pt idx="1762">
                  <c:v>14.5</c:v>
                </c:pt>
                <c:pt idx="1763">
                  <c:v>27.700001</c:v>
                </c:pt>
                <c:pt idx="1764">
                  <c:v>9.3000030000000002</c:v>
                </c:pt>
                <c:pt idx="1765">
                  <c:v>14.5</c:v>
                </c:pt>
                <c:pt idx="1766">
                  <c:v>66.200004000000007</c:v>
                </c:pt>
                <c:pt idx="1767">
                  <c:v>27.700001</c:v>
                </c:pt>
                <c:pt idx="1768">
                  <c:v>9.3000030000000002</c:v>
                </c:pt>
                <c:pt idx="1769">
                  <c:v>14.5</c:v>
                </c:pt>
                <c:pt idx="1770">
                  <c:v>66.200004000000007</c:v>
                </c:pt>
                <c:pt idx="1771">
                  <c:v>43.900008999999997</c:v>
                </c:pt>
                <c:pt idx="1772">
                  <c:v>27.700001</c:v>
                </c:pt>
                <c:pt idx="1773">
                  <c:v>9.3000030000000002</c:v>
                </c:pt>
                <c:pt idx="1774">
                  <c:v>14.5</c:v>
                </c:pt>
                <c:pt idx="1775">
                  <c:v>66.200004000000007</c:v>
                </c:pt>
                <c:pt idx="1776">
                  <c:v>43.900008999999997</c:v>
                </c:pt>
                <c:pt idx="1777">
                  <c:v>7.7</c:v>
                </c:pt>
                <c:pt idx="1778">
                  <c:v>111.40000499999999</c:v>
                </c:pt>
                <c:pt idx="1779">
                  <c:v>9.3000030000000002</c:v>
                </c:pt>
                <c:pt idx="1780">
                  <c:v>14.5</c:v>
                </c:pt>
                <c:pt idx="1781">
                  <c:v>66.200004000000007</c:v>
                </c:pt>
                <c:pt idx="1782">
                  <c:v>43.900008999999997</c:v>
                </c:pt>
                <c:pt idx="1783">
                  <c:v>7.7</c:v>
                </c:pt>
                <c:pt idx="1784">
                  <c:v>9.3000030000000002</c:v>
                </c:pt>
                <c:pt idx="1785">
                  <c:v>14.5</c:v>
                </c:pt>
                <c:pt idx="1786">
                  <c:v>66.200004000000007</c:v>
                </c:pt>
                <c:pt idx="1787">
                  <c:v>43.900008999999997</c:v>
                </c:pt>
                <c:pt idx="1788">
                  <c:v>7.7</c:v>
                </c:pt>
                <c:pt idx="1789">
                  <c:v>14.5</c:v>
                </c:pt>
                <c:pt idx="1790">
                  <c:v>66.200004000000007</c:v>
                </c:pt>
                <c:pt idx="1791">
                  <c:v>43.900008999999997</c:v>
                </c:pt>
                <c:pt idx="1792">
                  <c:v>7.7</c:v>
                </c:pt>
                <c:pt idx="1793">
                  <c:v>66.200004000000007</c:v>
                </c:pt>
                <c:pt idx="1794">
                  <c:v>43.900008999999997</c:v>
                </c:pt>
                <c:pt idx="1795">
                  <c:v>7.7</c:v>
                </c:pt>
                <c:pt idx="1796">
                  <c:v>66.200004000000007</c:v>
                </c:pt>
                <c:pt idx="1797">
                  <c:v>43.900008999999997</c:v>
                </c:pt>
                <c:pt idx="1798">
                  <c:v>7.7</c:v>
                </c:pt>
                <c:pt idx="1799">
                  <c:v>66.200004000000007</c:v>
                </c:pt>
                <c:pt idx="1800">
                  <c:v>43.900008999999997</c:v>
                </c:pt>
                <c:pt idx="1801">
                  <c:v>7.7</c:v>
                </c:pt>
                <c:pt idx="1802">
                  <c:v>25.6999969999999</c:v>
                </c:pt>
                <c:pt idx="1803">
                  <c:v>66.200004000000007</c:v>
                </c:pt>
                <c:pt idx="1804">
                  <c:v>43.900008999999997</c:v>
                </c:pt>
                <c:pt idx="1805">
                  <c:v>7.7</c:v>
                </c:pt>
                <c:pt idx="1806">
                  <c:v>25.6999969999999</c:v>
                </c:pt>
                <c:pt idx="1807">
                  <c:v>43.900008999999997</c:v>
                </c:pt>
                <c:pt idx="1808">
                  <c:v>7.7</c:v>
                </c:pt>
                <c:pt idx="1809">
                  <c:v>25.6999969999999</c:v>
                </c:pt>
                <c:pt idx="1810">
                  <c:v>10.900009000000001</c:v>
                </c:pt>
                <c:pt idx="1811">
                  <c:v>7.7</c:v>
                </c:pt>
                <c:pt idx="1812">
                  <c:v>25.6999969999999</c:v>
                </c:pt>
                <c:pt idx="1813">
                  <c:v>10.900009000000001</c:v>
                </c:pt>
                <c:pt idx="1814">
                  <c:v>38</c:v>
                </c:pt>
                <c:pt idx="1815">
                  <c:v>25.6999969999999</c:v>
                </c:pt>
                <c:pt idx="1816">
                  <c:v>10.900009000000001</c:v>
                </c:pt>
                <c:pt idx="1817">
                  <c:v>38</c:v>
                </c:pt>
                <c:pt idx="1818">
                  <c:v>11.8999939999999</c:v>
                </c:pt>
                <c:pt idx="1819">
                  <c:v>25.6999969999999</c:v>
                </c:pt>
                <c:pt idx="1820">
                  <c:v>10.900009000000001</c:v>
                </c:pt>
                <c:pt idx="1821">
                  <c:v>38</c:v>
                </c:pt>
                <c:pt idx="1822">
                  <c:v>11.8999939999999</c:v>
                </c:pt>
                <c:pt idx="1823">
                  <c:v>17.300001999999999</c:v>
                </c:pt>
                <c:pt idx="1824">
                  <c:v>25.6999969999999</c:v>
                </c:pt>
                <c:pt idx="1825">
                  <c:v>10.900009000000001</c:v>
                </c:pt>
                <c:pt idx="1826">
                  <c:v>38</c:v>
                </c:pt>
                <c:pt idx="1827">
                  <c:v>11.8999939999999</c:v>
                </c:pt>
                <c:pt idx="1828">
                  <c:v>17.300001999999999</c:v>
                </c:pt>
                <c:pt idx="1829">
                  <c:v>84.100005999999993</c:v>
                </c:pt>
                <c:pt idx="1830">
                  <c:v>25.6999969999999</c:v>
                </c:pt>
                <c:pt idx="1831">
                  <c:v>10.900009000000001</c:v>
                </c:pt>
                <c:pt idx="1832">
                  <c:v>38</c:v>
                </c:pt>
                <c:pt idx="1833">
                  <c:v>11.8999939999999</c:v>
                </c:pt>
                <c:pt idx="1834">
                  <c:v>17.300001999999999</c:v>
                </c:pt>
                <c:pt idx="1835">
                  <c:v>84.100005999999993</c:v>
                </c:pt>
                <c:pt idx="1836">
                  <c:v>6.5</c:v>
                </c:pt>
                <c:pt idx="1837">
                  <c:v>25.6999969999999</c:v>
                </c:pt>
                <c:pt idx="1838">
                  <c:v>10.900009000000001</c:v>
                </c:pt>
                <c:pt idx="1839">
                  <c:v>38</c:v>
                </c:pt>
                <c:pt idx="1840">
                  <c:v>11.8999939999999</c:v>
                </c:pt>
                <c:pt idx="1841">
                  <c:v>17.300001999999999</c:v>
                </c:pt>
                <c:pt idx="1842">
                  <c:v>84.100005999999993</c:v>
                </c:pt>
                <c:pt idx="1843">
                  <c:v>79.5</c:v>
                </c:pt>
                <c:pt idx="1844">
                  <c:v>25.6999969999999</c:v>
                </c:pt>
                <c:pt idx="1845">
                  <c:v>10.900009000000001</c:v>
                </c:pt>
                <c:pt idx="1846">
                  <c:v>38</c:v>
                </c:pt>
                <c:pt idx="1847">
                  <c:v>11.8999939999999</c:v>
                </c:pt>
                <c:pt idx="1848">
                  <c:v>17.300001999999999</c:v>
                </c:pt>
                <c:pt idx="1849">
                  <c:v>84.100005999999993</c:v>
                </c:pt>
                <c:pt idx="1850">
                  <c:v>79.5</c:v>
                </c:pt>
                <c:pt idx="1851">
                  <c:v>10.900009000000001</c:v>
                </c:pt>
                <c:pt idx="1852">
                  <c:v>38</c:v>
                </c:pt>
                <c:pt idx="1853">
                  <c:v>11.8999939999999</c:v>
                </c:pt>
                <c:pt idx="1854">
                  <c:v>17.300001999999999</c:v>
                </c:pt>
                <c:pt idx="1855">
                  <c:v>84.100005999999993</c:v>
                </c:pt>
                <c:pt idx="1856">
                  <c:v>6.5</c:v>
                </c:pt>
                <c:pt idx="1857">
                  <c:v>32.2999879999999</c:v>
                </c:pt>
                <c:pt idx="1858">
                  <c:v>10.900009000000001</c:v>
                </c:pt>
                <c:pt idx="1859">
                  <c:v>38</c:v>
                </c:pt>
                <c:pt idx="1860">
                  <c:v>11.8999939999999</c:v>
                </c:pt>
                <c:pt idx="1861">
                  <c:v>17.300001999999999</c:v>
                </c:pt>
                <c:pt idx="1862">
                  <c:v>84.100005999999993</c:v>
                </c:pt>
                <c:pt idx="1863">
                  <c:v>79.5</c:v>
                </c:pt>
                <c:pt idx="1864">
                  <c:v>32.2999879999999</c:v>
                </c:pt>
                <c:pt idx="1865">
                  <c:v>19.100006</c:v>
                </c:pt>
                <c:pt idx="1866">
                  <c:v>38</c:v>
                </c:pt>
                <c:pt idx="1867">
                  <c:v>11.8999939999999</c:v>
                </c:pt>
                <c:pt idx="1868">
                  <c:v>17.300001999999999</c:v>
                </c:pt>
                <c:pt idx="1869">
                  <c:v>84.100005999999993</c:v>
                </c:pt>
                <c:pt idx="1870">
                  <c:v>79.5</c:v>
                </c:pt>
                <c:pt idx="1871">
                  <c:v>32.2999879999999</c:v>
                </c:pt>
                <c:pt idx="1872">
                  <c:v>19.100006</c:v>
                </c:pt>
                <c:pt idx="1873">
                  <c:v>11</c:v>
                </c:pt>
                <c:pt idx="1874">
                  <c:v>11.8999939999999</c:v>
                </c:pt>
                <c:pt idx="1875">
                  <c:v>17.300001999999999</c:v>
                </c:pt>
                <c:pt idx="1876">
                  <c:v>84.100005999999993</c:v>
                </c:pt>
                <c:pt idx="1877">
                  <c:v>79.5</c:v>
                </c:pt>
                <c:pt idx="1878">
                  <c:v>32.2999879999999</c:v>
                </c:pt>
                <c:pt idx="1879">
                  <c:v>19.100006</c:v>
                </c:pt>
                <c:pt idx="1880">
                  <c:v>11</c:v>
                </c:pt>
                <c:pt idx="1881">
                  <c:v>22.7999879999999</c:v>
                </c:pt>
                <c:pt idx="1882">
                  <c:v>17.300001999999999</c:v>
                </c:pt>
                <c:pt idx="1883">
                  <c:v>84.100005999999993</c:v>
                </c:pt>
                <c:pt idx="1884">
                  <c:v>79.5</c:v>
                </c:pt>
                <c:pt idx="1885">
                  <c:v>32.2999879999999</c:v>
                </c:pt>
                <c:pt idx="1886">
                  <c:v>19.100006</c:v>
                </c:pt>
                <c:pt idx="1887">
                  <c:v>11</c:v>
                </c:pt>
                <c:pt idx="1888">
                  <c:v>22.7999879999999</c:v>
                </c:pt>
                <c:pt idx="1889">
                  <c:v>56.200012000000001</c:v>
                </c:pt>
                <c:pt idx="1890">
                  <c:v>84.100005999999993</c:v>
                </c:pt>
                <c:pt idx="1891">
                  <c:v>6.5</c:v>
                </c:pt>
                <c:pt idx="1892">
                  <c:v>32.2999879999999</c:v>
                </c:pt>
                <c:pt idx="1893">
                  <c:v>19.100006</c:v>
                </c:pt>
                <c:pt idx="1894">
                  <c:v>11</c:v>
                </c:pt>
                <c:pt idx="1895">
                  <c:v>22.7999879999999</c:v>
                </c:pt>
                <c:pt idx="1896">
                  <c:v>56.200012000000001</c:v>
                </c:pt>
                <c:pt idx="1897">
                  <c:v>67.899993999999893</c:v>
                </c:pt>
                <c:pt idx="1898">
                  <c:v>6.5</c:v>
                </c:pt>
                <c:pt idx="1899">
                  <c:v>32.2999879999999</c:v>
                </c:pt>
                <c:pt idx="1900">
                  <c:v>19.100006</c:v>
                </c:pt>
                <c:pt idx="1901">
                  <c:v>11</c:v>
                </c:pt>
                <c:pt idx="1902">
                  <c:v>22.7999879999999</c:v>
                </c:pt>
                <c:pt idx="1903">
                  <c:v>56.200012000000001</c:v>
                </c:pt>
                <c:pt idx="1904">
                  <c:v>67.899993999999893</c:v>
                </c:pt>
                <c:pt idx="1905">
                  <c:v>23.200005000000001</c:v>
                </c:pt>
                <c:pt idx="1906">
                  <c:v>32.2999879999999</c:v>
                </c:pt>
                <c:pt idx="1907">
                  <c:v>19.100006</c:v>
                </c:pt>
                <c:pt idx="1908">
                  <c:v>11</c:v>
                </c:pt>
                <c:pt idx="1909">
                  <c:v>22.7999879999999</c:v>
                </c:pt>
                <c:pt idx="1910">
                  <c:v>56.200012000000001</c:v>
                </c:pt>
                <c:pt idx="1911">
                  <c:v>67.899993999999893</c:v>
                </c:pt>
                <c:pt idx="1912">
                  <c:v>23.200005000000001</c:v>
                </c:pt>
                <c:pt idx="1913">
                  <c:v>32.2999879999999</c:v>
                </c:pt>
                <c:pt idx="1914">
                  <c:v>19.100006</c:v>
                </c:pt>
                <c:pt idx="1915">
                  <c:v>11</c:v>
                </c:pt>
                <c:pt idx="1916">
                  <c:v>22.7999879999999</c:v>
                </c:pt>
                <c:pt idx="1917">
                  <c:v>56.200012000000001</c:v>
                </c:pt>
                <c:pt idx="1918">
                  <c:v>67.899993999999893</c:v>
                </c:pt>
                <c:pt idx="1919">
                  <c:v>23.200005000000001</c:v>
                </c:pt>
                <c:pt idx="1920">
                  <c:v>60.599990999999903</c:v>
                </c:pt>
                <c:pt idx="1921">
                  <c:v>32.2999879999999</c:v>
                </c:pt>
                <c:pt idx="1922">
                  <c:v>19.100006</c:v>
                </c:pt>
                <c:pt idx="1923">
                  <c:v>11</c:v>
                </c:pt>
                <c:pt idx="1924">
                  <c:v>22.7999879999999</c:v>
                </c:pt>
                <c:pt idx="1925">
                  <c:v>56.200012000000001</c:v>
                </c:pt>
                <c:pt idx="1926">
                  <c:v>67.899993999999893</c:v>
                </c:pt>
                <c:pt idx="1927">
                  <c:v>23.200005000000001</c:v>
                </c:pt>
                <c:pt idx="1928">
                  <c:v>8.7000050000000009</c:v>
                </c:pt>
                <c:pt idx="1929">
                  <c:v>19.100006</c:v>
                </c:pt>
                <c:pt idx="1930">
                  <c:v>11</c:v>
                </c:pt>
                <c:pt idx="1931">
                  <c:v>22.7999879999999</c:v>
                </c:pt>
                <c:pt idx="1932">
                  <c:v>56.200012000000001</c:v>
                </c:pt>
                <c:pt idx="1933">
                  <c:v>67.899993999999893</c:v>
                </c:pt>
                <c:pt idx="1934">
                  <c:v>23.200005000000001</c:v>
                </c:pt>
                <c:pt idx="1935">
                  <c:v>8.7000050000000009</c:v>
                </c:pt>
                <c:pt idx="1936">
                  <c:v>30.2999879999999</c:v>
                </c:pt>
                <c:pt idx="1937">
                  <c:v>11</c:v>
                </c:pt>
                <c:pt idx="1938">
                  <c:v>22.7999879999999</c:v>
                </c:pt>
                <c:pt idx="1939">
                  <c:v>56.200012000000001</c:v>
                </c:pt>
                <c:pt idx="1940">
                  <c:v>67.899993999999893</c:v>
                </c:pt>
                <c:pt idx="1941">
                  <c:v>23.200005000000001</c:v>
                </c:pt>
                <c:pt idx="1942">
                  <c:v>60.599990999999903</c:v>
                </c:pt>
                <c:pt idx="1943">
                  <c:v>30.2999879999999</c:v>
                </c:pt>
                <c:pt idx="1944">
                  <c:v>22.7999879999999</c:v>
                </c:pt>
                <c:pt idx="1945">
                  <c:v>56.200012000000001</c:v>
                </c:pt>
                <c:pt idx="1946">
                  <c:v>67.899993999999893</c:v>
                </c:pt>
                <c:pt idx="1947">
                  <c:v>23.200005000000001</c:v>
                </c:pt>
                <c:pt idx="1948">
                  <c:v>60.599990999999903</c:v>
                </c:pt>
                <c:pt idx="1949">
                  <c:v>30.2999879999999</c:v>
                </c:pt>
                <c:pt idx="1950">
                  <c:v>56.200012000000001</c:v>
                </c:pt>
                <c:pt idx="1951">
                  <c:v>67.899993999999893</c:v>
                </c:pt>
                <c:pt idx="1952">
                  <c:v>23.200005000000001</c:v>
                </c:pt>
                <c:pt idx="1953">
                  <c:v>8.7000050000000009</c:v>
                </c:pt>
                <c:pt idx="1954">
                  <c:v>30.2999879999999</c:v>
                </c:pt>
                <c:pt idx="1955">
                  <c:v>10.5</c:v>
                </c:pt>
                <c:pt idx="1956">
                  <c:v>67.899993999999893</c:v>
                </c:pt>
                <c:pt idx="1957">
                  <c:v>23.200005000000001</c:v>
                </c:pt>
                <c:pt idx="1958">
                  <c:v>8.7000050000000009</c:v>
                </c:pt>
                <c:pt idx="1959">
                  <c:v>30.2999879999999</c:v>
                </c:pt>
                <c:pt idx="1960">
                  <c:v>10.5</c:v>
                </c:pt>
                <c:pt idx="1961">
                  <c:v>12</c:v>
                </c:pt>
                <c:pt idx="1962">
                  <c:v>23.200005000000001</c:v>
                </c:pt>
                <c:pt idx="1963">
                  <c:v>8.7000050000000009</c:v>
                </c:pt>
                <c:pt idx="1964">
                  <c:v>30.2999879999999</c:v>
                </c:pt>
                <c:pt idx="1965">
                  <c:v>10.5</c:v>
                </c:pt>
                <c:pt idx="1966">
                  <c:v>12</c:v>
                </c:pt>
                <c:pt idx="1967">
                  <c:v>67.199996999999996</c:v>
                </c:pt>
                <c:pt idx="1968">
                  <c:v>8.7000050000000009</c:v>
                </c:pt>
                <c:pt idx="1969">
                  <c:v>30.2999879999999</c:v>
                </c:pt>
                <c:pt idx="1970">
                  <c:v>10.5</c:v>
                </c:pt>
                <c:pt idx="1971">
                  <c:v>12</c:v>
                </c:pt>
                <c:pt idx="1972">
                  <c:v>67.199996999999996</c:v>
                </c:pt>
                <c:pt idx="1973">
                  <c:v>8.7000050000000009</c:v>
                </c:pt>
                <c:pt idx="1974">
                  <c:v>30.2999879999999</c:v>
                </c:pt>
                <c:pt idx="1975">
                  <c:v>10.5</c:v>
                </c:pt>
                <c:pt idx="1976">
                  <c:v>12</c:v>
                </c:pt>
                <c:pt idx="1977">
                  <c:v>67.199996999999996</c:v>
                </c:pt>
                <c:pt idx="1978">
                  <c:v>25.9999959999999</c:v>
                </c:pt>
                <c:pt idx="1979">
                  <c:v>30.2999879999999</c:v>
                </c:pt>
                <c:pt idx="1980">
                  <c:v>10.5</c:v>
                </c:pt>
                <c:pt idx="1981">
                  <c:v>12</c:v>
                </c:pt>
                <c:pt idx="1982">
                  <c:v>67.199996999999996</c:v>
                </c:pt>
                <c:pt idx="1983">
                  <c:v>25.9999959999999</c:v>
                </c:pt>
                <c:pt idx="1984">
                  <c:v>11.099997999999999</c:v>
                </c:pt>
                <c:pt idx="1985">
                  <c:v>30.2999879999999</c:v>
                </c:pt>
                <c:pt idx="1986">
                  <c:v>10.5</c:v>
                </c:pt>
                <c:pt idx="1987">
                  <c:v>12</c:v>
                </c:pt>
                <c:pt idx="1988">
                  <c:v>67.199996999999996</c:v>
                </c:pt>
                <c:pt idx="1989">
                  <c:v>25.9999959999999</c:v>
                </c:pt>
                <c:pt idx="1990">
                  <c:v>11.099997999999999</c:v>
                </c:pt>
                <c:pt idx="1991">
                  <c:v>10.000002</c:v>
                </c:pt>
                <c:pt idx="1992">
                  <c:v>10.5</c:v>
                </c:pt>
                <c:pt idx="1993">
                  <c:v>12</c:v>
                </c:pt>
                <c:pt idx="1994">
                  <c:v>67.199996999999996</c:v>
                </c:pt>
                <c:pt idx="1995">
                  <c:v>25.9999959999999</c:v>
                </c:pt>
                <c:pt idx="1996">
                  <c:v>11.099997999999999</c:v>
                </c:pt>
                <c:pt idx="1997">
                  <c:v>8.0999979999999994</c:v>
                </c:pt>
                <c:pt idx="1998">
                  <c:v>10.5</c:v>
                </c:pt>
                <c:pt idx="1999">
                  <c:v>12</c:v>
                </c:pt>
                <c:pt idx="2000">
                  <c:v>67.199996999999996</c:v>
                </c:pt>
                <c:pt idx="2001">
                  <c:v>25.9999959999999</c:v>
                </c:pt>
                <c:pt idx="2002">
                  <c:v>11.099997999999999</c:v>
                </c:pt>
                <c:pt idx="2003">
                  <c:v>8.0999979999999994</c:v>
                </c:pt>
                <c:pt idx="2004">
                  <c:v>8</c:v>
                </c:pt>
                <c:pt idx="2005">
                  <c:v>10.5</c:v>
                </c:pt>
                <c:pt idx="2006">
                  <c:v>12</c:v>
                </c:pt>
                <c:pt idx="2007">
                  <c:v>67.199996999999996</c:v>
                </c:pt>
                <c:pt idx="2008">
                  <c:v>25.9999959999999</c:v>
                </c:pt>
                <c:pt idx="2009">
                  <c:v>11.099997999999999</c:v>
                </c:pt>
                <c:pt idx="2010">
                  <c:v>8.0999979999999994</c:v>
                </c:pt>
                <c:pt idx="2011">
                  <c:v>8</c:v>
                </c:pt>
                <c:pt idx="2012">
                  <c:v>12</c:v>
                </c:pt>
                <c:pt idx="2013">
                  <c:v>67.199996999999996</c:v>
                </c:pt>
                <c:pt idx="2014">
                  <c:v>25.9999959999999</c:v>
                </c:pt>
                <c:pt idx="2015">
                  <c:v>11.099997999999999</c:v>
                </c:pt>
                <c:pt idx="2016">
                  <c:v>8.0999979999999994</c:v>
                </c:pt>
                <c:pt idx="2017">
                  <c:v>8</c:v>
                </c:pt>
                <c:pt idx="2018">
                  <c:v>26.900001</c:v>
                </c:pt>
                <c:pt idx="2019">
                  <c:v>67.199996999999996</c:v>
                </c:pt>
                <c:pt idx="2020">
                  <c:v>25.9999959999999</c:v>
                </c:pt>
                <c:pt idx="2021">
                  <c:v>11.099997999999999</c:v>
                </c:pt>
                <c:pt idx="2022">
                  <c:v>8.0999979999999994</c:v>
                </c:pt>
                <c:pt idx="2023">
                  <c:v>8</c:v>
                </c:pt>
                <c:pt idx="2024">
                  <c:v>26.900001</c:v>
                </c:pt>
                <c:pt idx="2025">
                  <c:v>25.9999959999999</c:v>
                </c:pt>
                <c:pt idx="2026">
                  <c:v>11.099997999999999</c:v>
                </c:pt>
                <c:pt idx="2027">
                  <c:v>10.000002</c:v>
                </c:pt>
                <c:pt idx="2028">
                  <c:v>8</c:v>
                </c:pt>
                <c:pt idx="2029">
                  <c:v>26.900001</c:v>
                </c:pt>
                <c:pt idx="2030">
                  <c:v>55.900002000000001</c:v>
                </c:pt>
                <c:pt idx="2031">
                  <c:v>25.9999959999999</c:v>
                </c:pt>
                <c:pt idx="2032">
                  <c:v>11.099997999999999</c:v>
                </c:pt>
                <c:pt idx="2033">
                  <c:v>10.000002</c:v>
                </c:pt>
                <c:pt idx="2034">
                  <c:v>8</c:v>
                </c:pt>
                <c:pt idx="2035">
                  <c:v>26.900001</c:v>
                </c:pt>
                <c:pt idx="2036">
                  <c:v>55.900002000000001</c:v>
                </c:pt>
                <c:pt idx="2037">
                  <c:v>9.6999989999999894</c:v>
                </c:pt>
                <c:pt idx="2038">
                  <c:v>11.099997999999999</c:v>
                </c:pt>
                <c:pt idx="2039">
                  <c:v>8.0999979999999994</c:v>
                </c:pt>
                <c:pt idx="2040">
                  <c:v>8</c:v>
                </c:pt>
                <c:pt idx="2041">
                  <c:v>26.900001</c:v>
                </c:pt>
                <c:pt idx="2042">
                  <c:v>55.900002000000001</c:v>
                </c:pt>
                <c:pt idx="2043">
                  <c:v>9.6999989999999894</c:v>
                </c:pt>
                <c:pt idx="2044">
                  <c:v>8.5</c:v>
                </c:pt>
                <c:pt idx="2045">
                  <c:v>8.0999979999999994</c:v>
                </c:pt>
                <c:pt idx="2046">
                  <c:v>8</c:v>
                </c:pt>
                <c:pt idx="2047">
                  <c:v>26.900001</c:v>
                </c:pt>
                <c:pt idx="2048">
                  <c:v>55.900002000000001</c:v>
                </c:pt>
                <c:pt idx="2049">
                  <c:v>8.5</c:v>
                </c:pt>
                <c:pt idx="2050">
                  <c:v>34</c:v>
                </c:pt>
                <c:pt idx="2051">
                  <c:v>8</c:v>
                </c:pt>
                <c:pt idx="2052">
                  <c:v>26.900001</c:v>
                </c:pt>
                <c:pt idx="2053">
                  <c:v>55.900002000000001</c:v>
                </c:pt>
                <c:pt idx="2054">
                  <c:v>8.5</c:v>
                </c:pt>
                <c:pt idx="2055">
                  <c:v>34</c:v>
                </c:pt>
                <c:pt idx="2056">
                  <c:v>8</c:v>
                </c:pt>
                <c:pt idx="2057">
                  <c:v>26.900001</c:v>
                </c:pt>
                <c:pt idx="2058">
                  <c:v>55.900002000000001</c:v>
                </c:pt>
                <c:pt idx="2059">
                  <c:v>9.6999989999999894</c:v>
                </c:pt>
                <c:pt idx="2060">
                  <c:v>8.5</c:v>
                </c:pt>
                <c:pt idx="2061">
                  <c:v>34</c:v>
                </c:pt>
                <c:pt idx="2062">
                  <c:v>6.1000030000000001</c:v>
                </c:pt>
                <c:pt idx="2063">
                  <c:v>26.900001</c:v>
                </c:pt>
                <c:pt idx="2064">
                  <c:v>55.900002000000001</c:v>
                </c:pt>
                <c:pt idx="2065">
                  <c:v>8.5</c:v>
                </c:pt>
                <c:pt idx="2066">
                  <c:v>34</c:v>
                </c:pt>
                <c:pt idx="2067">
                  <c:v>6.1000030000000001</c:v>
                </c:pt>
                <c:pt idx="2068">
                  <c:v>12.299999</c:v>
                </c:pt>
                <c:pt idx="2069">
                  <c:v>26.900001</c:v>
                </c:pt>
                <c:pt idx="2070">
                  <c:v>55.900002000000001</c:v>
                </c:pt>
                <c:pt idx="2071">
                  <c:v>8.5</c:v>
                </c:pt>
                <c:pt idx="2072">
                  <c:v>34</c:v>
                </c:pt>
                <c:pt idx="2073">
                  <c:v>6.1000030000000001</c:v>
                </c:pt>
                <c:pt idx="2074">
                  <c:v>12.299999</c:v>
                </c:pt>
                <c:pt idx="2075">
                  <c:v>55.900002000000001</c:v>
                </c:pt>
                <c:pt idx="2076">
                  <c:v>9.6999989999999894</c:v>
                </c:pt>
                <c:pt idx="2077">
                  <c:v>8.5</c:v>
                </c:pt>
                <c:pt idx="2078">
                  <c:v>34</c:v>
                </c:pt>
                <c:pt idx="2079">
                  <c:v>6.1000030000000001</c:v>
                </c:pt>
                <c:pt idx="2080">
                  <c:v>12.299999</c:v>
                </c:pt>
                <c:pt idx="2081">
                  <c:v>55.900002000000001</c:v>
                </c:pt>
                <c:pt idx="2082">
                  <c:v>8.5</c:v>
                </c:pt>
                <c:pt idx="2083">
                  <c:v>34</c:v>
                </c:pt>
                <c:pt idx="2084">
                  <c:v>6.1000030000000001</c:v>
                </c:pt>
                <c:pt idx="2085">
                  <c:v>12.299999</c:v>
                </c:pt>
                <c:pt idx="2086">
                  <c:v>7.3</c:v>
                </c:pt>
                <c:pt idx="2087">
                  <c:v>8.5</c:v>
                </c:pt>
                <c:pt idx="2088">
                  <c:v>34</c:v>
                </c:pt>
                <c:pt idx="2089">
                  <c:v>6.1000030000000001</c:v>
                </c:pt>
                <c:pt idx="2090">
                  <c:v>12.299999</c:v>
                </c:pt>
                <c:pt idx="2091">
                  <c:v>30.599997999999999</c:v>
                </c:pt>
                <c:pt idx="2092">
                  <c:v>22.3999939999999</c:v>
                </c:pt>
                <c:pt idx="2093">
                  <c:v>30.8999939999999</c:v>
                </c:pt>
                <c:pt idx="2094">
                  <c:v>46.199996999999897</c:v>
                </c:pt>
                <c:pt idx="2095">
                  <c:v>33.300002999999997</c:v>
                </c:pt>
                <c:pt idx="2096">
                  <c:v>7.8000030000000002</c:v>
                </c:pt>
                <c:pt idx="2097">
                  <c:v>104.800003</c:v>
                </c:pt>
                <c:pt idx="2098">
                  <c:v>18.100006</c:v>
                </c:pt>
                <c:pt idx="2099">
                  <c:v>86.399993999999893</c:v>
                </c:pt>
                <c:pt idx="2100">
                  <c:v>116.199981999999</c:v>
                </c:pt>
                <c:pt idx="2101">
                  <c:v>15.400009000000001</c:v>
                </c:pt>
                <c:pt idx="2102">
                  <c:v>46.199996999999897</c:v>
                </c:pt>
                <c:pt idx="2103">
                  <c:v>33.300002999999997</c:v>
                </c:pt>
                <c:pt idx="2104">
                  <c:v>7.8000030000000002</c:v>
                </c:pt>
                <c:pt idx="2105">
                  <c:v>104.800003</c:v>
                </c:pt>
                <c:pt idx="2106">
                  <c:v>18.100006</c:v>
                </c:pt>
                <c:pt idx="2107">
                  <c:v>25.600002</c:v>
                </c:pt>
                <c:pt idx="2108">
                  <c:v>116.199981999999</c:v>
                </c:pt>
                <c:pt idx="2109">
                  <c:v>15.400009000000001</c:v>
                </c:pt>
                <c:pt idx="2110">
                  <c:v>132.89999399999999</c:v>
                </c:pt>
                <c:pt idx="2111">
                  <c:v>33.300002999999997</c:v>
                </c:pt>
                <c:pt idx="2112">
                  <c:v>7.8000030000000002</c:v>
                </c:pt>
                <c:pt idx="2113">
                  <c:v>104.800003</c:v>
                </c:pt>
                <c:pt idx="2114">
                  <c:v>18.100006</c:v>
                </c:pt>
                <c:pt idx="2115">
                  <c:v>86.399993999999893</c:v>
                </c:pt>
                <c:pt idx="2116">
                  <c:v>116.199981999999</c:v>
                </c:pt>
                <c:pt idx="2117">
                  <c:v>15.400009000000001</c:v>
                </c:pt>
                <c:pt idx="2118">
                  <c:v>7.5</c:v>
                </c:pt>
                <c:pt idx="2119">
                  <c:v>46.7999879999999</c:v>
                </c:pt>
                <c:pt idx="2120">
                  <c:v>7.8000030000000002</c:v>
                </c:pt>
                <c:pt idx="2121">
                  <c:v>104.800003</c:v>
                </c:pt>
                <c:pt idx="2122">
                  <c:v>18.100006</c:v>
                </c:pt>
                <c:pt idx="2123">
                  <c:v>86.399993999999893</c:v>
                </c:pt>
                <c:pt idx="2124">
                  <c:v>116.199981999999</c:v>
                </c:pt>
                <c:pt idx="2125">
                  <c:v>15.400009000000001</c:v>
                </c:pt>
                <c:pt idx="2126">
                  <c:v>132.89999399999999</c:v>
                </c:pt>
                <c:pt idx="2127">
                  <c:v>46.7999879999999</c:v>
                </c:pt>
                <c:pt idx="2128">
                  <c:v>5.3000040000000004</c:v>
                </c:pt>
                <c:pt idx="2129">
                  <c:v>104.800003</c:v>
                </c:pt>
                <c:pt idx="2130">
                  <c:v>118.300003</c:v>
                </c:pt>
                <c:pt idx="2131">
                  <c:v>86.399993999999893</c:v>
                </c:pt>
                <c:pt idx="2132">
                  <c:v>116.199981999999</c:v>
                </c:pt>
                <c:pt idx="2133">
                  <c:v>15.400009000000001</c:v>
                </c:pt>
                <c:pt idx="2134">
                  <c:v>7.5</c:v>
                </c:pt>
                <c:pt idx="2135">
                  <c:v>46.7999879999999</c:v>
                </c:pt>
                <c:pt idx="2136">
                  <c:v>5.3000040000000004</c:v>
                </c:pt>
                <c:pt idx="2137">
                  <c:v>116.5</c:v>
                </c:pt>
                <c:pt idx="2138">
                  <c:v>118.300003</c:v>
                </c:pt>
                <c:pt idx="2139">
                  <c:v>25.600002</c:v>
                </c:pt>
                <c:pt idx="2140">
                  <c:v>116.199981999999</c:v>
                </c:pt>
                <c:pt idx="2141">
                  <c:v>15.400009000000001</c:v>
                </c:pt>
                <c:pt idx="2142">
                  <c:v>132.89999399999999</c:v>
                </c:pt>
                <c:pt idx="2143">
                  <c:v>46.7999879999999</c:v>
                </c:pt>
                <c:pt idx="2144">
                  <c:v>43.5</c:v>
                </c:pt>
                <c:pt idx="2145">
                  <c:v>116.5</c:v>
                </c:pt>
                <c:pt idx="2146">
                  <c:v>8.49999199999999</c:v>
                </c:pt>
                <c:pt idx="2147">
                  <c:v>25.600002</c:v>
                </c:pt>
                <c:pt idx="2148">
                  <c:v>116.199981999999</c:v>
                </c:pt>
                <c:pt idx="2149">
                  <c:v>15.400009000000001</c:v>
                </c:pt>
                <c:pt idx="2150">
                  <c:v>132.89999399999999</c:v>
                </c:pt>
                <c:pt idx="2151">
                  <c:v>46.7999879999999</c:v>
                </c:pt>
                <c:pt idx="2152">
                  <c:v>5.3000040000000004</c:v>
                </c:pt>
                <c:pt idx="2153">
                  <c:v>116.5</c:v>
                </c:pt>
                <c:pt idx="2154">
                  <c:v>8.49999199999999</c:v>
                </c:pt>
                <c:pt idx="2155">
                  <c:v>39.799994999999903</c:v>
                </c:pt>
                <c:pt idx="2156">
                  <c:v>116.199981999999</c:v>
                </c:pt>
                <c:pt idx="2157">
                  <c:v>15.400009000000001</c:v>
                </c:pt>
                <c:pt idx="2158">
                  <c:v>7.5</c:v>
                </c:pt>
                <c:pt idx="2159">
                  <c:v>46.7999879999999</c:v>
                </c:pt>
                <c:pt idx="2160">
                  <c:v>5.3000040000000004</c:v>
                </c:pt>
                <c:pt idx="2161">
                  <c:v>116.5</c:v>
                </c:pt>
                <c:pt idx="2162">
                  <c:v>8.49999199999999</c:v>
                </c:pt>
                <c:pt idx="2163">
                  <c:v>39.799994999999903</c:v>
                </c:pt>
                <c:pt idx="2164">
                  <c:v>116.199981999999</c:v>
                </c:pt>
                <c:pt idx="2165">
                  <c:v>15.400009000000001</c:v>
                </c:pt>
                <c:pt idx="2166">
                  <c:v>7.5</c:v>
                </c:pt>
                <c:pt idx="2167">
                  <c:v>46.7999879999999</c:v>
                </c:pt>
                <c:pt idx="2168">
                  <c:v>5.3000040000000004</c:v>
                </c:pt>
                <c:pt idx="2169">
                  <c:v>116.5</c:v>
                </c:pt>
                <c:pt idx="2170">
                  <c:v>8.49999199999999</c:v>
                </c:pt>
                <c:pt idx="2171">
                  <c:v>39.799994999999903</c:v>
                </c:pt>
                <c:pt idx="2172">
                  <c:v>73</c:v>
                </c:pt>
                <c:pt idx="2173">
                  <c:v>15.400009000000001</c:v>
                </c:pt>
                <c:pt idx="2174">
                  <c:v>132.89999399999999</c:v>
                </c:pt>
                <c:pt idx="2175">
                  <c:v>46.7999879999999</c:v>
                </c:pt>
                <c:pt idx="2176">
                  <c:v>5.3000040000000004</c:v>
                </c:pt>
                <c:pt idx="2177">
                  <c:v>116.5</c:v>
                </c:pt>
                <c:pt idx="2178">
                  <c:v>8.49999199999999</c:v>
                </c:pt>
                <c:pt idx="2179">
                  <c:v>39.799994999999903</c:v>
                </c:pt>
                <c:pt idx="2180">
                  <c:v>73</c:v>
                </c:pt>
                <c:pt idx="2181">
                  <c:v>119.400002</c:v>
                </c:pt>
                <c:pt idx="2182">
                  <c:v>132.89999399999999</c:v>
                </c:pt>
                <c:pt idx="2183">
                  <c:v>46.7999879999999</c:v>
                </c:pt>
                <c:pt idx="2184">
                  <c:v>43.5</c:v>
                </c:pt>
                <c:pt idx="2185">
                  <c:v>116.5</c:v>
                </c:pt>
                <c:pt idx="2186">
                  <c:v>8.49999199999999</c:v>
                </c:pt>
                <c:pt idx="2187">
                  <c:v>39.799994999999903</c:v>
                </c:pt>
                <c:pt idx="2188">
                  <c:v>73</c:v>
                </c:pt>
                <c:pt idx="2189">
                  <c:v>119.400002</c:v>
                </c:pt>
                <c:pt idx="2190">
                  <c:v>25.5</c:v>
                </c:pt>
                <c:pt idx="2191">
                  <c:v>46.7999879999999</c:v>
                </c:pt>
                <c:pt idx="2192">
                  <c:v>5.3000040000000004</c:v>
                </c:pt>
                <c:pt idx="2193">
                  <c:v>116.5</c:v>
                </c:pt>
                <c:pt idx="2194">
                  <c:v>8.49999199999999</c:v>
                </c:pt>
                <c:pt idx="2195">
                  <c:v>39.799994999999903</c:v>
                </c:pt>
                <c:pt idx="2196">
                  <c:v>73</c:v>
                </c:pt>
                <c:pt idx="2197">
                  <c:v>119.400002</c:v>
                </c:pt>
                <c:pt idx="2198">
                  <c:v>103.999991999999</c:v>
                </c:pt>
                <c:pt idx="2199">
                  <c:v>111.199997</c:v>
                </c:pt>
                <c:pt idx="2200">
                  <c:v>43.5</c:v>
                </c:pt>
                <c:pt idx="2201">
                  <c:v>116.5</c:v>
                </c:pt>
                <c:pt idx="2202">
                  <c:v>8.49999199999999</c:v>
                </c:pt>
                <c:pt idx="2203">
                  <c:v>39.799994999999903</c:v>
                </c:pt>
                <c:pt idx="2204">
                  <c:v>73</c:v>
                </c:pt>
                <c:pt idx="2205">
                  <c:v>119.400002</c:v>
                </c:pt>
                <c:pt idx="2206">
                  <c:v>103.999991999999</c:v>
                </c:pt>
                <c:pt idx="2207">
                  <c:v>111.199997</c:v>
                </c:pt>
                <c:pt idx="2208">
                  <c:v>88.099990999999903</c:v>
                </c:pt>
                <c:pt idx="2209">
                  <c:v>116.5</c:v>
                </c:pt>
                <c:pt idx="2210">
                  <c:v>8.49999199999999</c:v>
                </c:pt>
                <c:pt idx="2211">
                  <c:v>39.799994999999903</c:v>
                </c:pt>
                <c:pt idx="2212">
                  <c:v>73</c:v>
                </c:pt>
                <c:pt idx="2213">
                  <c:v>119.400002</c:v>
                </c:pt>
                <c:pt idx="2214">
                  <c:v>25.5</c:v>
                </c:pt>
                <c:pt idx="2215">
                  <c:v>19.600006</c:v>
                </c:pt>
                <c:pt idx="2216">
                  <c:v>88.099990999999903</c:v>
                </c:pt>
                <c:pt idx="2217">
                  <c:v>65.899993999999893</c:v>
                </c:pt>
                <c:pt idx="2218">
                  <c:v>8.49999199999999</c:v>
                </c:pt>
                <c:pt idx="2219">
                  <c:v>39.799994999999903</c:v>
                </c:pt>
                <c:pt idx="2220">
                  <c:v>73</c:v>
                </c:pt>
                <c:pt idx="2221">
                  <c:v>119.400002</c:v>
                </c:pt>
                <c:pt idx="2222">
                  <c:v>103.999991999999</c:v>
                </c:pt>
                <c:pt idx="2223">
                  <c:v>111.199997</c:v>
                </c:pt>
                <c:pt idx="2224">
                  <c:v>88.099990999999903</c:v>
                </c:pt>
                <c:pt idx="2225">
                  <c:v>65.899993999999893</c:v>
                </c:pt>
                <c:pt idx="2226">
                  <c:v>12.3999969999999</c:v>
                </c:pt>
                <c:pt idx="2227">
                  <c:v>10.600006</c:v>
                </c:pt>
                <c:pt idx="2228">
                  <c:v>35.800002999999997</c:v>
                </c:pt>
                <c:pt idx="2229">
                  <c:v>13.5</c:v>
                </c:pt>
                <c:pt idx="2230">
                  <c:v>17.1999969999999</c:v>
                </c:pt>
                <c:pt idx="2231">
                  <c:v>10.600006</c:v>
                </c:pt>
                <c:pt idx="2232">
                  <c:v>35.800002999999997</c:v>
                </c:pt>
                <c:pt idx="2233">
                  <c:v>13.5</c:v>
                </c:pt>
                <c:pt idx="2234">
                  <c:v>17.1999969999999</c:v>
                </c:pt>
                <c:pt idx="2235">
                  <c:v>23.2999949999999</c:v>
                </c:pt>
                <c:pt idx="2236">
                  <c:v>10.600006</c:v>
                </c:pt>
                <c:pt idx="2237">
                  <c:v>35.800002999999997</c:v>
                </c:pt>
                <c:pt idx="2238">
                  <c:v>13.5</c:v>
                </c:pt>
                <c:pt idx="2239">
                  <c:v>17.1999969999999</c:v>
                </c:pt>
                <c:pt idx="2240">
                  <c:v>23.2999949999999</c:v>
                </c:pt>
                <c:pt idx="2241">
                  <c:v>21.5999909999999</c:v>
                </c:pt>
                <c:pt idx="2242">
                  <c:v>10.600006</c:v>
                </c:pt>
                <c:pt idx="2243">
                  <c:v>35.800002999999997</c:v>
                </c:pt>
                <c:pt idx="2244">
                  <c:v>13.5</c:v>
                </c:pt>
                <c:pt idx="2245">
                  <c:v>17.1999969999999</c:v>
                </c:pt>
                <c:pt idx="2246">
                  <c:v>23.2999949999999</c:v>
                </c:pt>
                <c:pt idx="2247">
                  <c:v>21.5999909999999</c:v>
                </c:pt>
                <c:pt idx="2248">
                  <c:v>28</c:v>
                </c:pt>
                <c:pt idx="2249">
                  <c:v>10.600006</c:v>
                </c:pt>
                <c:pt idx="2250">
                  <c:v>35.800002999999997</c:v>
                </c:pt>
                <c:pt idx="2251">
                  <c:v>13.5</c:v>
                </c:pt>
                <c:pt idx="2252">
                  <c:v>17.1999969999999</c:v>
                </c:pt>
                <c:pt idx="2253">
                  <c:v>23.2999949999999</c:v>
                </c:pt>
                <c:pt idx="2254">
                  <c:v>21.5999909999999</c:v>
                </c:pt>
                <c:pt idx="2255">
                  <c:v>28</c:v>
                </c:pt>
                <c:pt idx="2256">
                  <c:v>31.600002</c:v>
                </c:pt>
                <c:pt idx="2257">
                  <c:v>35.800002999999997</c:v>
                </c:pt>
                <c:pt idx="2258">
                  <c:v>13.5</c:v>
                </c:pt>
                <c:pt idx="2259">
                  <c:v>17.1999969999999</c:v>
                </c:pt>
                <c:pt idx="2260">
                  <c:v>23.2999949999999</c:v>
                </c:pt>
                <c:pt idx="2261">
                  <c:v>21.5999909999999</c:v>
                </c:pt>
                <c:pt idx="2262">
                  <c:v>28</c:v>
                </c:pt>
                <c:pt idx="2263">
                  <c:v>31.600002</c:v>
                </c:pt>
                <c:pt idx="2264">
                  <c:v>92.999991999999907</c:v>
                </c:pt>
                <c:pt idx="2265">
                  <c:v>35.800002999999997</c:v>
                </c:pt>
                <c:pt idx="2266">
                  <c:v>13.5</c:v>
                </c:pt>
                <c:pt idx="2267">
                  <c:v>17.1999969999999</c:v>
                </c:pt>
                <c:pt idx="2268">
                  <c:v>23.2999949999999</c:v>
                </c:pt>
                <c:pt idx="2269">
                  <c:v>21.5999909999999</c:v>
                </c:pt>
                <c:pt idx="2270">
                  <c:v>28</c:v>
                </c:pt>
                <c:pt idx="2271">
                  <c:v>31.600002</c:v>
                </c:pt>
                <c:pt idx="2272">
                  <c:v>92.999991999999907</c:v>
                </c:pt>
                <c:pt idx="2273">
                  <c:v>13.5</c:v>
                </c:pt>
                <c:pt idx="2274">
                  <c:v>17.1999969999999</c:v>
                </c:pt>
                <c:pt idx="2275">
                  <c:v>23.2999949999999</c:v>
                </c:pt>
                <c:pt idx="2276">
                  <c:v>21.5999909999999</c:v>
                </c:pt>
                <c:pt idx="2277">
                  <c:v>28</c:v>
                </c:pt>
                <c:pt idx="2278">
                  <c:v>31.600002</c:v>
                </c:pt>
                <c:pt idx="2279">
                  <c:v>92.999991999999907</c:v>
                </c:pt>
                <c:pt idx="2280">
                  <c:v>18.900009000000001</c:v>
                </c:pt>
                <c:pt idx="2281">
                  <c:v>17.1999969999999</c:v>
                </c:pt>
                <c:pt idx="2282">
                  <c:v>23.2999949999999</c:v>
                </c:pt>
                <c:pt idx="2283">
                  <c:v>21.5999909999999</c:v>
                </c:pt>
                <c:pt idx="2284">
                  <c:v>28</c:v>
                </c:pt>
                <c:pt idx="2285">
                  <c:v>31.600002</c:v>
                </c:pt>
                <c:pt idx="2286">
                  <c:v>92.999991999999907</c:v>
                </c:pt>
                <c:pt idx="2287">
                  <c:v>18.900009000000001</c:v>
                </c:pt>
                <c:pt idx="2288">
                  <c:v>145.199997</c:v>
                </c:pt>
                <c:pt idx="2289">
                  <c:v>23.2999949999999</c:v>
                </c:pt>
                <c:pt idx="2290">
                  <c:v>21.5999909999999</c:v>
                </c:pt>
                <c:pt idx="2291">
                  <c:v>28</c:v>
                </c:pt>
                <c:pt idx="2292">
                  <c:v>31.600002</c:v>
                </c:pt>
                <c:pt idx="2293">
                  <c:v>92.999991999999907</c:v>
                </c:pt>
                <c:pt idx="2294">
                  <c:v>18.900009000000001</c:v>
                </c:pt>
                <c:pt idx="2295">
                  <c:v>145.199997</c:v>
                </c:pt>
                <c:pt idx="2296">
                  <c:v>6.3000030000000002</c:v>
                </c:pt>
                <c:pt idx="2297">
                  <c:v>23.2999949999999</c:v>
                </c:pt>
                <c:pt idx="2298">
                  <c:v>21.5999909999999</c:v>
                </c:pt>
                <c:pt idx="2299">
                  <c:v>28</c:v>
                </c:pt>
                <c:pt idx="2300">
                  <c:v>31.600002</c:v>
                </c:pt>
                <c:pt idx="2301">
                  <c:v>92.999991999999907</c:v>
                </c:pt>
                <c:pt idx="2302">
                  <c:v>18.900009000000001</c:v>
                </c:pt>
                <c:pt idx="2303">
                  <c:v>145.199997</c:v>
                </c:pt>
                <c:pt idx="2304">
                  <c:v>6.3000030000000002</c:v>
                </c:pt>
                <c:pt idx="2305">
                  <c:v>21.5999909999999</c:v>
                </c:pt>
                <c:pt idx="2306">
                  <c:v>28</c:v>
                </c:pt>
                <c:pt idx="2307">
                  <c:v>31.600002</c:v>
                </c:pt>
                <c:pt idx="2308">
                  <c:v>92.999991999999907</c:v>
                </c:pt>
                <c:pt idx="2309">
                  <c:v>18.900009000000001</c:v>
                </c:pt>
                <c:pt idx="2310">
                  <c:v>145.199997</c:v>
                </c:pt>
                <c:pt idx="2311">
                  <c:v>14.3999939999999</c:v>
                </c:pt>
                <c:pt idx="2312">
                  <c:v>18.8999939999999</c:v>
                </c:pt>
                <c:pt idx="2313">
                  <c:v>28</c:v>
                </c:pt>
                <c:pt idx="2314">
                  <c:v>31.600002</c:v>
                </c:pt>
                <c:pt idx="2315">
                  <c:v>92.999991999999907</c:v>
                </c:pt>
                <c:pt idx="2316">
                  <c:v>18.900009000000001</c:v>
                </c:pt>
                <c:pt idx="2317">
                  <c:v>145.199997</c:v>
                </c:pt>
                <c:pt idx="2318">
                  <c:v>6.3000030000000002</c:v>
                </c:pt>
                <c:pt idx="2319">
                  <c:v>95.800003000000004</c:v>
                </c:pt>
                <c:pt idx="2320">
                  <c:v>32.700001</c:v>
                </c:pt>
                <c:pt idx="2321">
                  <c:v>31.600002</c:v>
                </c:pt>
                <c:pt idx="2322">
                  <c:v>92.999991999999907</c:v>
                </c:pt>
                <c:pt idx="2323">
                  <c:v>18.900009000000001</c:v>
                </c:pt>
                <c:pt idx="2324">
                  <c:v>145.199997</c:v>
                </c:pt>
                <c:pt idx="2325">
                  <c:v>6.3000030000000002</c:v>
                </c:pt>
                <c:pt idx="2326">
                  <c:v>18.8999939999999</c:v>
                </c:pt>
                <c:pt idx="2327">
                  <c:v>32.700001</c:v>
                </c:pt>
                <c:pt idx="2328">
                  <c:v>67.7999879999999</c:v>
                </c:pt>
                <c:pt idx="2329">
                  <c:v>92.999991999999907</c:v>
                </c:pt>
                <c:pt idx="2330">
                  <c:v>18.900009000000001</c:v>
                </c:pt>
                <c:pt idx="2331">
                  <c:v>145.199997</c:v>
                </c:pt>
                <c:pt idx="2332">
                  <c:v>14.3999939999999</c:v>
                </c:pt>
                <c:pt idx="2333">
                  <c:v>95.800003000000004</c:v>
                </c:pt>
                <c:pt idx="2334">
                  <c:v>32.700001</c:v>
                </c:pt>
                <c:pt idx="2335">
                  <c:v>67.7999879999999</c:v>
                </c:pt>
                <c:pt idx="2336">
                  <c:v>28.800003</c:v>
                </c:pt>
                <c:pt idx="2337">
                  <c:v>18.900009000000001</c:v>
                </c:pt>
                <c:pt idx="2338">
                  <c:v>145.199997</c:v>
                </c:pt>
                <c:pt idx="2339">
                  <c:v>6.3000030000000002</c:v>
                </c:pt>
                <c:pt idx="2340">
                  <c:v>95.800003000000004</c:v>
                </c:pt>
                <c:pt idx="2341">
                  <c:v>32.700001</c:v>
                </c:pt>
                <c:pt idx="2342">
                  <c:v>5.3999939999999897</c:v>
                </c:pt>
                <c:pt idx="2343">
                  <c:v>28.800003</c:v>
                </c:pt>
                <c:pt idx="2344">
                  <c:v>19.1999969999999</c:v>
                </c:pt>
                <c:pt idx="2345">
                  <c:v>18.900009000000001</c:v>
                </c:pt>
                <c:pt idx="2346">
                  <c:v>145.199997</c:v>
                </c:pt>
                <c:pt idx="2347">
                  <c:v>6.3000030000000002</c:v>
                </c:pt>
                <c:pt idx="2348">
                  <c:v>18.8999939999999</c:v>
                </c:pt>
                <c:pt idx="2349">
                  <c:v>32.700001</c:v>
                </c:pt>
                <c:pt idx="2350">
                  <c:v>5.3999939999999897</c:v>
                </c:pt>
                <c:pt idx="2351">
                  <c:v>28.800003</c:v>
                </c:pt>
                <c:pt idx="2352">
                  <c:v>18.400009000000001</c:v>
                </c:pt>
                <c:pt idx="2353">
                  <c:v>145.199997</c:v>
                </c:pt>
                <c:pt idx="2354">
                  <c:v>6.3000030000000002</c:v>
                </c:pt>
                <c:pt idx="2355">
                  <c:v>95.800003000000004</c:v>
                </c:pt>
                <c:pt idx="2356">
                  <c:v>32.700001</c:v>
                </c:pt>
                <c:pt idx="2357">
                  <c:v>67.7999879999999</c:v>
                </c:pt>
                <c:pt idx="2358">
                  <c:v>28.800003</c:v>
                </c:pt>
                <c:pt idx="2359">
                  <c:v>18.400009000000001</c:v>
                </c:pt>
                <c:pt idx="2360">
                  <c:v>42.400008999999997</c:v>
                </c:pt>
                <c:pt idx="2361">
                  <c:v>14.3999939999999</c:v>
                </c:pt>
                <c:pt idx="2362">
                  <c:v>18.8999939999999</c:v>
                </c:pt>
                <c:pt idx="2363">
                  <c:v>32.700001</c:v>
                </c:pt>
                <c:pt idx="2364">
                  <c:v>67.7999879999999</c:v>
                </c:pt>
                <c:pt idx="2365">
                  <c:v>28.800003</c:v>
                </c:pt>
                <c:pt idx="2366">
                  <c:v>19.1999969999999</c:v>
                </c:pt>
                <c:pt idx="2367">
                  <c:v>42.400008999999997</c:v>
                </c:pt>
                <c:pt idx="2368">
                  <c:v>95.800003000000004</c:v>
                </c:pt>
                <c:pt idx="2369">
                  <c:v>32.700001</c:v>
                </c:pt>
                <c:pt idx="2370">
                  <c:v>67.7999879999999</c:v>
                </c:pt>
                <c:pt idx="2371">
                  <c:v>28.800003</c:v>
                </c:pt>
                <c:pt idx="2372">
                  <c:v>18.400009000000001</c:v>
                </c:pt>
                <c:pt idx="2373">
                  <c:v>42.400008999999997</c:v>
                </c:pt>
                <c:pt idx="2374">
                  <c:v>40.5</c:v>
                </c:pt>
                <c:pt idx="2375">
                  <c:v>18.8999939999999</c:v>
                </c:pt>
                <c:pt idx="2376">
                  <c:v>32.700001</c:v>
                </c:pt>
                <c:pt idx="2377">
                  <c:v>5.3999939999999897</c:v>
                </c:pt>
                <c:pt idx="2378">
                  <c:v>111.10000599999999</c:v>
                </c:pt>
                <c:pt idx="2379">
                  <c:v>18.400009000000001</c:v>
                </c:pt>
                <c:pt idx="2380">
                  <c:v>42.400008999999997</c:v>
                </c:pt>
                <c:pt idx="2381">
                  <c:v>40.5</c:v>
                </c:pt>
                <c:pt idx="2382">
                  <c:v>42.200001</c:v>
                </c:pt>
                <c:pt idx="2383">
                  <c:v>32.700001</c:v>
                </c:pt>
                <c:pt idx="2384">
                  <c:v>67.7999879999999</c:v>
                </c:pt>
                <c:pt idx="2385">
                  <c:v>28.800003</c:v>
                </c:pt>
                <c:pt idx="2386">
                  <c:v>18.400009000000001</c:v>
                </c:pt>
                <c:pt idx="2387">
                  <c:v>42.400008999999997</c:v>
                </c:pt>
                <c:pt idx="2388">
                  <c:v>40.5</c:v>
                </c:pt>
                <c:pt idx="2389">
                  <c:v>42.200001</c:v>
                </c:pt>
                <c:pt idx="2390">
                  <c:v>3</c:v>
                </c:pt>
                <c:pt idx="2391">
                  <c:v>67.7999879999999</c:v>
                </c:pt>
                <c:pt idx="2392">
                  <c:v>111.10000599999999</c:v>
                </c:pt>
                <c:pt idx="2393">
                  <c:v>18.400009000000001</c:v>
                </c:pt>
                <c:pt idx="2394">
                  <c:v>42.400008999999997</c:v>
                </c:pt>
                <c:pt idx="2395">
                  <c:v>40.5</c:v>
                </c:pt>
                <c:pt idx="2396">
                  <c:v>42.200001</c:v>
                </c:pt>
                <c:pt idx="2397">
                  <c:v>3</c:v>
                </c:pt>
                <c:pt idx="2398">
                  <c:v>45.800002999999997</c:v>
                </c:pt>
                <c:pt idx="2399">
                  <c:v>28.800003</c:v>
                </c:pt>
                <c:pt idx="2400">
                  <c:v>18.400009000000001</c:v>
                </c:pt>
                <c:pt idx="2401">
                  <c:v>42.400008999999997</c:v>
                </c:pt>
                <c:pt idx="2402">
                  <c:v>40.5</c:v>
                </c:pt>
                <c:pt idx="2403">
                  <c:v>42.200001</c:v>
                </c:pt>
                <c:pt idx="2404">
                  <c:v>3</c:v>
                </c:pt>
                <c:pt idx="2405">
                  <c:v>45.800002999999997</c:v>
                </c:pt>
                <c:pt idx="2406">
                  <c:v>40</c:v>
                </c:pt>
                <c:pt idx="2407">
                  <c:v>18.400009000000001</c:v>
                </c:pt>
                <c:pt idx="2408">
                  <c:v>42.400008999999997</c:v>
                </c:pt>
                <c:pt idx="2409">
                  <c:v>40.5</c:v>
                </c:pt>
                <c:pt idx="2410">
                  <c:v>42.200001</c:v>
                </c:pt>
                <c:pt idx="2411">
                  <c:v>3</c:v>
                </c:pt>
                <c:pt idx="2412">
                  <c:v>45.800002999999997</c:v>
                </c:pt>
                <c:pt idx="2413">
                  <c:v>40</c:v>
                </c:pt>
                <c:pt idx="2414">
                  <c:v>20.299999</c:v>
                </c:pt>
                <c:pt idx="2415">
                  <c:v>42.400008999999997</c:v>
                </c:pt>
                <c:pt idx="2416">
                  <c:v>40.5</c:v>
                </c:pt>
                <c:pt idx="2417">
                  <c:v>42.200001</c:v>
                </c:pt>
                <c:pt idx="2418">
                  <c:v>3</c:v>
                </c:pt>
                <c:pt idx="2419">
                  <c:v>45.800002999999997</c:v>
                </c:pt>
                <c:pt idx="2420">
                  <c:v>40</c:v>
                </c:pt>
                <c:pt idx="2421">
                  <c:v>20.299999</c:v>
                </c:pt>
                <c:pt idx="2422">
                  <c:v>21</c:v>
                </c:pt>
                <c:pt idx="2423">
                  <c:v>42.400008999999997</c:v>
                </c:pt>
                <c:pt idx="2424">
                  <c:v>40.5</c:v>
                </c:pt>
                <c:pt idx="2425">
                  <c:v>42.200001</c:v>
                </c:pt>
                <c:pt idx="2426">
                  <c:v>3</c:v>
                </c:pt>
                <c:pt idx="2427">
                  <c:v>45.800002999999997</c:v>
                </c:pt>
                <c:pt idx="2428">
                  <c:v>40</c:v>
                </c:pt>
                <c:pt idx="2429">
                  <c:v>20.299999</c:v>
                </c:pt>
                <c:pt idx="2430">
                  <c:v>21</c:v>
                </c:pt>
                <c:pt idx="2431">
                  <c:v>39.700004999999997</c:v>
                </c:pt>
                <c:pt idx="2432">
                  <c:v>40.5</c:v>
                </c:pt>
                <c:pt idx="2433">
                  <c:v>42.200001</c:v>
                </c:pt>
                <c:pt idx="2434">
                  <c:v>3</c:v>
                </c:pt>
                <c:pt idx="2435">
                  <c:v>45.800002999999997</c:v>
                </c:pt>
                <c:pt idx="2436">
                  <c:v>40</c:v>
                </c:pt>
                <c:pt idx="2437">
                  <c:v>20.299999</c:v>
                </c:pt>
                <c:pt idx="2438">
                  <c:v>21</c:v>
                </c:pt>
                <c:pt idx="2439">
                  <c:v>39.700004999999997</c:v>
                </c:pt>
                <c:pt idx="2440">
                  <c:v>11</c:v>
                </c:pt>
                <c:pt idx="2441">
                  <c:v>40.5</c:v>
                </c:pt>
                <c:pt idx="2442">
                  <c:v>42.200001</c:v>
                </c:pt>
                <c:pt idx="2443">
                  <c:v>3</c:v>
                </c:pt>
                <c:pt idx="2444">
                  <c:v>45.800002999999997</c:v>
                </c:pt>
                <c:pt idx="2445">
                  <c:v>40</c:v>
                </c:pt>
                <c:pt idx="2446">
                  <c:v>20.299999</c:v>
                </c:pt>
                <c:pt idx="2447">
                  <c:v>21</c:v>
                </c:pt>
                <c:pt idx="2448">
                  <c:v>39.700004999999997</c:v>
                </c:pt>
                <c:pt idx="2449">
                  <c:v>11</c:v>
                </c:pt>
                <c:pt idx="2450">
                  <c:v>8.5</c:v>
                </c:pt>
                <c:pt idx="2451">
                  <c:v>42.200001</c:v>
                </c:pt>
                <c:pt idx="2452">
                  <c:v>3</c:v>
                </c:pt>
                <c:pt idx="2453">
                  <c:v>45.800002999999997</c:v>
                </c:pt>
                <c:pt idx="2454">
                  <c:v>40</c:v>
                </c:pt>
                <c:pt idx="2455">
                  <c:v>20.299999</c:v>
                </c:pt>
                <c:pt idx="2456">
                  <c:v>21</c:v>
                </c:pt>
                <c:pt idx="2457">
                  <c:v>39.700004999999997</c:v>
                </c:pt>
                <c:pt idx="2458">
                  <c:v>11</c:v>
                </c:pt>
                <c:pt idx="2459">
                  <c:v>8.5</c:v>
                </c:pt>
                <c:pt idx="2460">
                  <c:v>33.300002999999997</c:v>
                </c:pt>
                <c:pt idx="2461">
                  <c:v>3</c:v>
                </c:pt>
                <c:pt idx="2462">
                  <c:v>45.800002999999997</c:v>
                </c:pt>
                <c:pt idx="2463">
                  <c:v>40</c:v>
                </c:pt>
                <c:pt idx="2464">
                  <c:v>20.299999</c:v>
                </c:pt>
                <c:pt idx="2465">
                  <c:v>21</c:v>
                </c:pt>
                <c:pt idx="2466">
                  <c:v>39.700004999999997</c:v>
                </c:pt>
                <c:pt idx="2467">
                  <c:v>11</c:v>
                </c:pt>
                <c:pt idx="2468">
                  <c:v>8.5</c:v>
                </c:pt>
                <c:pt idx="2469">
                  <c:v>33.300002999999997</c:v>
                </c:pt>
                <c:pt idx="2470">
                  <c:v>96.199996999999996</c:v>
                </c:pt>
                <c:pt idx="2471">
                  <c:v>45.800002999999997</c:v>
                </c:pt>
                <c:pt idx="2472">
                  <c:v>40</c:v>
                </c:pt>
                <c:pt idx="2473">
                  <c:v>20.299999</c:v>
                </c:pt>
                <c:pt idx="2474">
                  <c:v>21</c:v>
                </c:pt>
                <c:pt idx="2475">
                  <c:v>39.700004999999997</c:v>
                </c:pt>
                <c:pt idx="2476">
                  <c:v>11</c:v>
                </c:pt>
                <c:pt idx="2477">
                  <c:v>8.5</c:v>
                </c:pt>
                <c:pt idx="2478">
                  <c:v>33.300002999999997</c:v>
                </c:pt>
                <c:pt idx="2479">
                  <c:v>16.100000000000001</c:v>
                </c:pt>
                <c:pt idx="2480">
                  <c:v>4.5</c:v>
                </c:pt>
                <c:pt idx="2481">
                  <c:v>40</c:v>
                </c:pt>
                <c:pt idx="2482">
                  <c:v>20.299999</c:v>
                </c:pt>
                <c:pt idx="2483">
                  <c:v>21</c:v>
                </c:pt>
                <c:pt idx="2484">
                  <c:v>39.700004999999997</c:v>
                </c:pt>
                <c:pt idx="2485">
                  <c:v>11</c:v>
                </c:pt>
                <c:pt idx="2486">
                  <c:v>8.5</c:v>
                </c:pt>
                <c:pt idx="2487">
                  <c:v>33.300002999999997</c:v>
                </c:pt>
                <c:pt idx="2488">
                  <c:v>16.100000000000001</c:v>
                </c:pt>
                <c:pt idx="2489">
                  <c:v>4.5</c:v>
                </c:pt>
                <c:pt idx="2490">
                  <c:v>18.599997999999999</c:v>
                </c:pt>
                <c:pt idx="2491">
                  <c:v>20.299999</c:v>
                </c:pt>
                <c:pt idx="2492">
                  <c:v>21</c:v>
                </c:pt>
                <c:pt idx="2493">
                  <c:v>39.700004999999997</c:v>
                </c:pt>
                <c:pt idx="2494">
                  <c:v>11</c:v>
                </c:pt>
                <c:pt idx="2495">
                  <c:v>8.5</c:v>
                </c:pt>
                <c:pt idx="2496">
                  <c:v>33.300002999999997</c:v>
                </c:pt>
                <c:pt idx="2497">
                  <c:v>16.100000000000001</c:v>
                </c:pt>
                <c:pt idx="2498">
                  <c:v>4.5</c:v>
                </c:pt>
                <c:pt idx="2499">
                  <c:v>18.599997999999999</c:v>
                </c:pt>
                <c:pt idx="2500">
                  <c:v>3</c:v>
                </c:pt>
                <c:pt idx="2501">
                  <c:v>21</c:v>
                </c:pt>
                <c:pt idx="2502">
                  <c:v>39.700004999999997</c:v>
                </c:pt>
                <c:pt idx="2503">
                  <c:v>11</c:v>
                </c:pt>
                <c:pt idx="2504">
                  <c:v>8.5</c:v>
                </c:pt>
                <c:pt idx="2505">
                  <c:v>33.300002999999997</c:v>
                </c:pt>
                <c:pt idx="2506">
                  <c:v>96.199996999999996</c:v>
                </c:pt>
                <c:pt idx="2507">
                  <c:v>51</c:v>
                </c:pt>
                <c:pt idx="2508">
                  <c:v>18.599997999999999</c:v>
                </c:pt>
                <c:pt idx="2509">
                  <c:v>3</c:v>
                </c:pt>
                <c:pt idx="2510">
                  <c:v>39.700004999999997</c:v>
                </c:pt>
                <c:pt idx="2511">
                  <c:v>11</c:v>
                </c:pt>
                <c:pt idx="2512">
                  <c:v>8.5</c:v>
                </c:pt>
                <c:pt idx="2513">
                  <c:v>33.300002999999997</c:v>
                </c:pt>
                <c:pt idx="2514">
                  <c:v>16.100000000000001</c:v>
                </c:pt>
                <c:pt idx="2515">
                  <c:v>51</c:v>
                </c:pt>
                <c:pt idx="2516">
                  <c:v>18.599997999999999</c:v>
                </c:pt>
                <c:pt idx="2517">
                  <c:v>3</c:v>
                </c:pt>
                <c:pt idx="2518">
                  <c:v>12.5</c:v>
                </c:pt>
                <c:pt idx="2519">
                  <c:v>11</c:v>
                </c:pt>
                <c:pt idx="2520">
                  <c:v>8.5</c:v>
                </c:pt>
                <c:pt idx="2521">
                  <c:v>33.300002999999997</c:v>
                </c:pt>
                <c:pt idx="2522">
                  <c:v>16.100000000000001</c:v>
                </c:pt>
                <c:pt idx="2523">
                  <c:v>51</c:v>
                </c:pt>
                <c:pt idx="2524">
                  <c:v>18.599997999999999</c:v>
                </c:pt>
                <c:pt idx="2525">
                  <c:v>3</c:v>
                </c:pt>
                <c:pt idx="2526">
                  <c:v>12.5</c:v>
                </c:pt>
                <c:pt idx="2527">
                  <c:v>122.599999</c:v>
                </c:pt>
                <c:pt idx="2528">
                  <c:v>8.5</c:v>
                </c:pt>
                <c:pt idx="2529">
                  <c:v>33.300002999999997</c:v>
                </c:pt>
                <c:pt idx="2530">
                  <c:v>16.100000000000001</c:v>
                </c:pt>
                <c:pt idx="2531">
                  <c:v>51</c:v>
                </c:pt>
                <c:pt idx="2532">
                  <c:v>18.599997999999999</c:v>
                </c:pt>
                <c:pt idx="2533">
                  <c:v>3</c:v>
                </c:pt>
                <c:pt idx="2534">
                  <c:v>12.5</c:v>
                </c:pt>
                <c:pt idx="2535">
                  <c:v>122.599999</c:v>
                </c:pt>
                <c:pt idx="2536">
                  <c:v>14</c:v>
                </c:pt>
                <c:pt idx="2537">
                  <c:v>33.300002999999997</c:v>
                </c:pt>
                <c:pt idx="2538">
                  <c:v>16.100000000000001</c:v>
                </c:pt>
                <c:pt idx="2539">
                  <c:v>4.5</c:v>
                </c:pt>
                <c:pt idx="2540">
                  <c:v>18.599997999999999</c:v>
                </c:pt>
                <c:pt idx="2541">
                  <c:v>3</c:v>
                </c:pt>
                <c:pt idx="2542">
                  <c:v>12.5</c:v>
                </c:pt>
                <c:pt idx="2543">
                  <c:v>122.599999</c:v>
                </c:pt>
                <c:pt idx="2544">
                  <c:v>14</c:v>
                </c:pt>
                <c:pt idx="2545">
                  <c:v>16.100000000000001</c:v>
                </c:pt>
                <c:pt idx="2546">
                  <c:v>51</c:v>
                </c:pt>
                <c:pt idx="2547">
                  <c:v>18.599997999999999</c:v>
                </c:pt>
                <c:pt idx="2548">
                  <c:v>3</c:v>
                </c:pt>
                <c:pt idx="2549">
                  <c:v>12.5</c:v>
                </c:pt>
                <c:pt idx="2550">
                  <c:v>122.599999</c:v>
                </c:pt>
                <c:pt idx="2551">
                  <c:v>14</c:v>
                </c:pt>
                <c:pt idx="2552">
                  <c:v>17.1999969999999</c:v>
                </c:pt>
                <c:pt idx="2553">
                  <c:v>51</c:v>
                </c:pt>
                <c:pt idx="2554">
                  <c:v>18.599997999999999</c:v>
                </c:pt>
                <c:pt idx="2555">
                  <c:v>3</c:v>
                </c:pt>
                <c:pt idx="2556">
                  <c:v>12.5</c:v>
                </c:pt>
                <c:pt idx="2557">
                  <c:v>122.599999</c:v>
                </c:pt>
                <c:pt idx="2558">
                  <c:v>14</c:v>
                </c:pt>
                <c:pt idx="2559">
                  <c:v>17.1999969999999</c:v>
                </c:pt>
                <c:pt idx="2560">
                  <c:v>17.600006</c:v>
                </c:pt>
                <c:pt idx="2561">
                  <c:v>18.599997999999999</c:v>
                </c:pt>
                <c:pt idx="2562">
                  <c:v>3</c:v>
                </c:pt>
                <c:pt idx="2563">
                  <c:v>12.5</c:v>
                </c:pt>
                <c:pt idx="2564">
                  <c:v>122.599999</c:v>
                </c:pt>
                <c:pt idx="2565">
                  <c:v>14</c:v>
                </c:pt>
                <c:pt idx="2566">
                  <c:v>17.1999969999999</c:v>
                </c:pt>
                <c:pt idx="2567">
                  <c:v>17.600006</c:v>
                </c:pt>
                <c:pt idx="2568">
                  <c:v>10.299999999999899</c:v>
                </c:pt>
                <c:pt idx="2569">
                  <c:v>3</c:v>
                </c:pt>
                <c:pt idx="2570">
                  <c:v>12.5</c:v>
                </c:pt>
                <c:pt idx="2571">
                  <c:v>122.599999</c:v>
                </c:pt>
                <c:pt idx="2572">
                  <c:v>14</c:v>
                </c:pt>
                <c:pt idx="2573">
                  <c:v>17.1999969999999</c:v>
                </c:pt>
                <c:pt idx="2574">
                  <c:v>17.600006</c:v>
                </c:pt>
                <c:pt idx="2575">
                  <c:v>10.299999999999899</c:v>
                </c:pt>
                <c:pt idx="2576">
                  <c:v>108.999996</c:v>
                </c:pt>
                <c:pt idx="2577">
                  <c:v>12.5</c:v>
                </c:pt>
                <c:pt idx="2578">
                  <c:v>122.599999</c:v>
                </c:pt>
                <c:pt idx="2579">
                  <c:v>14</c:v>
                </c:pt>
                <c:pt idx="2580">
                  <c:v>17.1999969999999</c:v>
                </c:pt>
                <c:pt idx="2581">
                  <c:v>17.600006</c:v>
                </c:pt>
                <c:pt idx="2582">
                  <c:v>10.299999999999899</c:v>
                </c:pt>
                <c:pt idx="2583">
                  <c:v>108.999996</c:v>
                </c:pt>
                <c:pt idx="2584">
                  <c:v>4.5</c:v>
                </c:pt>
                <c:pt idx="2585">
                  <c:v>12.5</c:v>
                </c:pt>
                <c:pt idx="2586">
                  <c:v>122.599999</c:v>
                </c:pt>
                <c:pt idx="2587">
                  <c:v>14</c:v>
                </c:pt>
                <c:pt idx="2588">
                  <c:v>17.1999969999999</c:v>
                </c:pt>
                <c:pt idx="2589">
                  <c:v>17.600006</c:v>
                </c:pt>
                <c:pt idx="2590">
                  <c:v>10.299999999999899</c:v>
                </c:pt>
                <c:pt idx="2591">
                  <c:v>108.999996</c:v>
                </c:pt>
                <c:pt idx="2592">
                  <c:v>4.5</c:v>
                </c:pt>
                <c:pt idx="2593">
                  <c:v>23.900002000000001</c:v>
                </c:pt>
                <c:pt idx="2594">
                  <c:v>122.599999</c:v>
                </c:pt>
                <c:pt idx="2595">
                  <c:v>14</c:v>
                </c:pt>
                <c:pt idx="2596">
                  <c:v>17.1999969999999</c:v>
                </c:pt>
                <c:pt idx="2597">
                  <c:v>17.600006</c:v>
                </c:pt>
                <c:pt idx="2598">
                  <c:v>10.299999999999899</c:v>
                </c:pt>
                <c:pt idx="2599">
                  <c:v>108.999996</c:v>
                </c:pt>
                <c:pt idx="2600">
                  <c:v>4.5</c:v>
                </c:pt>
                <c:pt idx="2601">
                  <c:v>23.900002000000001</c:v>
                </c:pt>
                <c:pt idx="2602">
                  <c:v>25.299999</c:v>
                </c:pt>
                <c:pt idx="2603">
                  <c:v>14</c:v>
                </c:pt>
                <c:pt idx="2604">
                  <c:v>17.1999969999999</c:v>
                </c:pt>
                <c:pt idx="2605">
                  <c:v>17.600006</c:v>
                </c:pt>
                <c:pt idx="2606">
                  <c:v>10.299999999999899</c:v>
                </c:pt>
                <c:pt idx="2607">
                  <c:v>108.999996</c:v>
                </c:pt>
                <c:pt idx="2608">
                  <c:v>4.5</c:v>
                </c:pt>
                <c:pt idx="2609">
                  <c:v>23.900002000000001</c:v>
                </c:pt>
                <c:pt idx="2610">
                  <c:v>25.299999</c:v>
                </c:pt>
                <c:pt idx="2611">
                  <c:v>17.5</c:v>
                </c:pt>
                <c:pt idx="2612">
                  <c:v>17.1999969999999</c:v>
                </c:pt>
                <c:pt idx="2613">
                  <c:v>17.600006</c:v>
                </c:pt>
                <c:pt idx="2614">
                  <c:v>10.299999999999899</c:v>
                </c:pt>
                <c:pt idx="2615">
                  <c:v>108.999996</c:v>
                </c:pt>
                <c:pt idx="2616">
                  <c:v>4.5</c:v>
                </c:pt>
                <c:pt idx="2617">
                  <c:v>23.900002000000001</c:v>
                </c:pt>
                <c:pt idx="2618">
                  <c:v>25.299999</c:v>
                </c:pt>
                <c:pt idx="2619">
                  <c:v>17.5</c:v>
                </c:pt>
                <c:pt idx="2620">
                  <c:v>37.899997999999997</c:v>
                </c:pt>
                <c:pt idx="2621">
                  <c:v>17.1999969999999</c:v>
                </c:pt>
                <c:pt idx="2622">
                  <c:v>17.600006</c:v>
                </c:pt>
                <c:pt idx="2623">
                  <c:v>10.299999999999899</c:v>
                </c:pt>
                <c:pt idx="2624">
                  <c:v>108.999996</c:v>
                </c:pt>
                <c:pt idx="2625">
                  <c:v>4.5</c:v>
                </c:pt>
                <c:pt idx="2626">
                  <c:v>23.900002000000001</c:v>
                </c:pt>
                <c:pt idx="2627">
                  <c:v>25.299999</c:v>
                </c:pt>
                <c:pt idx="2628">
                  <c:v>17.5</c:v>
                </c:pt>
                <c:pt idx="2629">
                  <c:v>37.899997999999997</c:v>
                </c:pt>
                <c:pt idx="2630">
                  <c:v>34.5</c:v>
                </c:pt>
                <c:pt idx="2631">
                  <c:v>17.600006</c:v>
                </c:pt>
                <c:pt idx="2632">
                  <c:v>10.299999999999899</c:v>
                </c:pt>
                <c:pt idx="2633">
                  <c:v>108.999996</c:v>
                </c:pt>
                <c:pt idx="2634">
                  <c:v>4.5</c:v>
                </c:pt>
                <c:pt idx="2635">
                  <c:v>23.900002000000001</c:v>
                </c:pt>
                <c:pt idx="2636">
                  <c:v>25.299999</c:v>
                </c:pt>
                <c:pt idx="2637">
                  <c:v>17.5</c:v>
                </c:pt>
                <c:pt idx="2638">
                  <c:v>37.899997999999997</c:v>
                </c:pt>
                <c:pt idx="2639">
                  <c:v>34.5</c:v>
                </c:pt>
                <c:pt idx="2640">
                  <c:v>45.099997999999999</c:v>
                </c:pt>
                <c:pt idx="2641">
                  <c:v>10.299999999999899</c:v>
                </c:pt>
                <c:pt idx="2642">
                  <c:v>108.999996</c:v>
                </c:pt>
                <c:pt idx="2643">
                  <c:v>4.5</c:v>
                </c:pt>
                <c:pt idx="2644">
                  <c:v>23.900002000000001</c:v>
                </c:pt>
                <c:pt idx="2645">
                  <c:v>25.299999</c:v>
                </c:pt>
                <c:pt idx="2646">
                  <c:v>17.5</c:v>
                </c:pt>
                <c:pt idx="2647">
                  <c:v>37.899997999999997</c:v>
                </c:pt>
                <c:pt idx="2648">
                  <c:v>34.5</c:v>
                </c:pt>
                <c:pt idx="2649">
                  <c:v>45.099997999999999</c:v>
                </c:pt>
                <c:pt idx="2650">
                  <c:v>15.300003</c:v>
                </c:pt>
                <c:pt idx="2651">
                  <c:v>108.999996</c:v>
                </c:pt>
                <c:pt idx="2652">
                  <c:v>4.5</c:v>
                </c:pt>
                <c:pt idx="2653">
                  <c:v>23.900002000000001</c:v>
                </c:pt>
                <c:pt idx="2654">
                  <c:v>25.299999</c:v>
                </c:pt>
                <c:pt idx="2655">
                  <c:v>17.5</c:v>
                </c:pt>
                <c:pt idx="2656">
                  <c:v>37.899997999999997</c:v>
                </c:pt>
                <c:pt idx="2657">
                  <c:v>34.5</c:v>
                </c:pt>
                <c:pt idx="2658">
                  <c:v>45.099997999999999</c:v>
                </c:pt>
                <c:pt idx="2659">
                  <c:v>15.300003</c:v>
                </c:pt>
                <c:pt idx="2660">
                  <c:v>14.700005000000001</c:v>
                </c:pt>
                <c:pt idx="2661">
                  <c:v>4.5</c:v>
                </c:pt>
                <c:pt idx="2662">
                  <c:v>23.900002000000001</c:v>
                </c:pt>
                <c:pt idx="2663">
                  <c:v>25.299999</c:v>
                </c:pt>
                <c:pt idx="2664">
                  <c:v>17.5</c:v>
                </c:pt>
                <c:pt idx="2665">
                  <c:v>37.899997999999997</c:v>
                </c:pt>
                <c:pt idx="2666">
                  <c:v>34.5</c:v>
                </c:pt>
                <c:pt idx="2667">
                  <c:v>45.099997999999999</c:v>
                </c:pt>
                <c:pt idx="2668">
                  <c:v>15.300003</c:v>
                </c:pt>
                <c:pt idx="2669">
                  <c:v>23.899996999999999</c:v>
                </c:pt>
                <c:pt idx="2670">
                  <c:v>21.099998999999901</c:v>
                </c:pt>
                <c:pt idx="2671">
                  <c:v>23.900002000000001</c:v>
                </c:pt>
                <c:pt idx="2672">
                  <c:v>25.299999</c:v>
                </c:pt>
                <c:pt idx="2673">
                  <c:v>17.5</c:v>
                </c:pt>
                <c:pt idx="2674">
                  <c:v>37.899997999999997</c:v>
                </c:pt>
                <c:pt idx="2675">
                  <c:v>34.5</c:v>
                </c:pt>
                <c:pt idx="2676">
                  <c:v>45.099997999999999</c:v>
                </c:pt>
                <c:pt idx="2677">
                  <c:v>15.300003</c:v>
                </c:pt>
                <c:pt idx="2678">
                  <c:v>23.899996999999999</c:v>
                </c:pt>
                <c:pt idx="2679">
                  <c:v>21.099998999999901</c:v>
                </c:pt>
                <c:pt idx="2680">
                  <c:v>39.400001000000003</c:v>
                </c:pt>
                <c:pt idx="2681">
                  <c:v>25.299999</c:v>
                </c:pt>
                <c:pt idx="2682">
                  <c:v>17.5</c:v>
                </c:pt>
                <c:pt idx="2683">
                  <c:v>37.899997999999997</c:v>
                </c:pt>
                <c:pt idx="2684">
                  <c:v>34.5</c:v>
                </c:pt>
                <c:pt idx="2685">
                  <c:v>45.099997999999999</c:v>
                </c:pt>
                <c:pt idx="2686">
                  <c:v>15.300003</c:v>
                </c:pt>
                <c:pt idx="2687">
                  <c:v>23.899996999999999</c:v>
                </c:pt>
                <c:pt idx="2688">
                  <c:v>21.099998999999901</c:v>
                </c:pt>
                <c:pt idx="2689">
                  <c:v>39.400001000000003</c:v>
                </c:pt>
                <c:pt idx="2690">
                  <c:v>16.900002000000001</c:v>
                </c:pt>
                <c:pt idx="2691">
                  <c:v>17.5</c:v>
                </c:pt>
                <c:pt idx="2692">
                  <c:v>37.899997999999997</c:v>
                </c:pt>
                <c:pt idx="2693">
                  <c:v>34.5</c:v>
                </c:pt>
                <c:pt idx="2694">
                  <c:v>45.099997999999999</c:v>
                </c:pt>
                <c:pt idx="2695">
                  <c:v>15.300003</c:v>
                </c:pt>
                <c:pt idx="2696">
                  <c:v>23.899996999999999</c:v>
                </c:pt>
                <c:pt idx="2697">
                  <c:v>21.099998999999901</c:v>
                </c:pt>
                <c:pt idx="2698">
                  <c:v>39.400001000000003</c:v>
                </c:pt>
                <c:pt idx="2699">
                  <c:v>16.900002000000001</c:v>
                </c:pt>
                <c:pt idx="2700">
                  <c:v>23.000001000000001</c:v>
                </c:pt>
                <c:pt idx="2701">
                  <c:v>37.899997999999997</c:v>
                </c:pt>
                <c:pt idx="2702">
                  <c:v>34.5</c:v>
                </c:pt>
                <c:pt idx="2703">
                  <c:v>45.099997999999999</c:v>
                </c:pt>
                <c:pt idx="2704">
                  <c:v>15.300003</c:v>
                </c:pt>
                <c:pt idx="2705">
                  <c:v>23.899996999999999</c:v>
                </c:pt>
                <c:pt idx="2706">
                  <c:v>21.099998999999901</c:v>
                </c:pt>
                <c:pt idx="2707">
                  <c:v>39.400001000000003</c:v>
                </c:pt>
                <c:pt idx="2708">
                  <c:v>16.900002000000001</c:v>
                </c:pt>
                <c:pt idx="2709">
                  <c:v>23.000001000000001</c:v>
                </c:pt>
                <c:pt idx="2710">
                  <c:v>15.900002000000001</c:v>
                </c:pt>
                <c:pt idx="2711">
                  <c:v>34.5</c:v>
                </c:pt>
                <c:pt idx="2712">
                  <c:v>45.099997999999999</c:v>
                </c:pt>
                <c:pt idx="2713">
                  <c:v>15.300003</c:v>
                </c:pt>
                <c:pt idx="2714">
                  <c:v>14.700005000000001</c:v>
                </c:pt>
                <c:pt idx="2715">
                  <c:v>21.099998999999901</c:v>
                </c:pt>
                <c:pt idx="2716">
                  <c:v>39.400001000000003</c:v>
                </c:pt>
                <c:pt idx="2717">
                  <c:v>16.900002000000001</c:v>
                </c:pt>
                <c:pt idx="2718">
                  <c:v>23.000001000000001</c:v>
                </c:pt>
                <c:pt idx="2719">
                  <c:v>15.900002000000001</c:v>
                </c:pt>
                <c:pt idx="2720">
                  <c:v>39.5</c:v>
                </c:pt>
                <c:pt idx="2721">
                  <c:v>45.099997999999999</c:v>
                </c:pt>
                <c:pt idx="2722">
                  <c:v>15.300003</c:v>
                </c:pt>
                <c:pt idx="2723">
                  <c:v>14.700005000000001</c:v>
                </c:pt>
                <c:pt idx="2724">
                  <c:v>21.099998999999901</c:v>
                </c:pt>
                <c:pt idx="2725">
                  <c:v>39.400001000000003</c:v>
                </c:pt>
                <c:pt idx="2726">
                  <c:v>16.900002000000001</c:v>
                </c:pt>
                <c:pt idx="2727">
                  <c:v>23.000001000000001</c:v>
                </c:pt>
                <c:pt idx="2728">
                  <c:v>15.900002000000001</c:v>
                </c:pt>
                <c:pt idx="2729">
                  <c:v>39.5</c:v>
                </c:pt>
                <c:pt idx="2730">
                  <c:v>24.100002</c:v>
                </c:pt>
                <c:pt idx="2731">
                  <c:v>15.300003</c:v>
                </c:pt>
                <c:pt idx="2732">
                  <c:v>14.700005000000001</c:v>
                </c:pt>
                <c:pt idx="2733">
                  <c:v>21.099998999999901</c:v>
                </c:pt>
                <c:pt idx="2734">
                  <c:v>39.400001000000003</c:v>
                </c:pt>
                <c:pt idx="2735">
                  <c:v>16.900002000000001</c:v>
                </c:pt>
                <c:pt idx="2736">
                  <c:v>23.000001000000001</c:v>
                </c:pt>
                <c:pt idx="2737">
                  <c:v>15.900002000000001</c:v>
                </c:pt>
                <c:pt idx="2738">
                  <c:v>39.5</c:v>
                </c:pt>
                <c:pt idx="2739">
                  <c:v>24.100002</c:v>
                </c:pt>
                <c:pt idx="2740">
                  <c:v>9.2000010000000003</c:v>
                </c:pt>
                <c:pt idx="2741">
                  <c:v>14.700005000000001</c:v>
                </c:pt>
                <c:pt idx="2742">
                  <c:v>21.099998999999901</c:v>
                </c:pt>
                <c:pt idx="2743">
                  <c:v>39.400001000000003</c:v>
                </c:pt>
                <c:pt idx="2744">
                  <c:v>16.900002000000001</c:v>
                </c:pt>
                <c:pt idx="2745">
                  <c:v>23.000001000000001</c:v>
                </c:pt>
                <c:pt idx="2746">
                  <c:v>15.900002000000001</c:v>
                </c:pt>
                <c:pt idx="2747">
                  <c:v>39.5</c:v>
                </c:pt>
                <c:pt idx="2748">
                  <c:v>24.100002</c:v>
                </c:pt>
                <c:pt idx="2749">
                  <c:v>9.2000010000000003</c:v>
                </c:pt>
                <c:pt idx="2750">
                  <c:v>13.300003</c:v>
                </c:pt>
                <c:pt idx="2751">
                  <c:v>21.099998999999901</c:v>
                </c:pt>
                <c:pt idx="2752">
                  <c:v>39.400001000000003</c:v>
                </c:pt>
                <c:pt idx="2753">
                  <c:v>16.900002000000001</c:v>
                </c:pt>
                <c:pt idx="2754">
                  <c:v>23.000001000000001</c:v>
                </c:pt>
                <c:pt idx="2755">
                  <c:v>15.900002000000001</c:v>
                </c:pt>
                <c:pt idx="2756">
                  <c:v>39.5</c:v>
                </c:pt>
                <c:pt idx="2757">
                  <c:v>24.100002</c:v>
                </c:pt>
                <c:pt idx="2758">
                  <c:v>9.2000010000000003</c:v>
                </c:pt>
                <c:pt idx="2759">
                  <c:v>13.300003</c:v>
                </c:pt>
                <c:pt idx="2760">
                  <c:v>16.5</c:v>
                </c:pt>
                <c:pt idx="2761">
                  <c:v>39.400001000000003</c:v>
                </c:pt>
                <c:pt idx="2762">
                  <c:v>16.900002000000001</c:v>
                </c:pt>
                <c:pt idx="2763">
                  <c:v>23.000001000000001</c:v>
                </c:pt>
                <c:pt idx="2764">
                  <c:v>15.900002000000001</c:v>
                </c:pt>
                <c:pt idx="2765">
                  <c:v>39.5</c:v>
                </c:pt>
                <c:pt idx="2766">
                  <c:v>24.100002</c:v>
                </c:pt>
                <c:pt idx="2767">
                  <c:v>9.2000010000000003</c:v>
                </c:pt>
                <c:pt idx="2768">
                  <c:v>13.300003</c:v>
                </c:pt>
                <c:pt idx="2769">
                  <c:v>16.5</c:v>
                </c:pt>
                <c:pt idx="2770">
                  <c:v>46.799995999999901</c:v>
                </c:pt>
                <c:pt idx="2771">
                  <c:v>16.900002000000001</c:v>
                </c:pt>
                <c:pt idx="2772">
                  <c:v>23.000001000000001</c:v>
                </c:pt>
                <c:pt idx="2773">
                  <c:v>15.900002000000001</c:v>
                </c:pt>
                <c:pt idx="2774">
                  <c:v>39.5</c:v>
                </c:pt>
                <c:pt idx="2775">
                  <c:v>24.100002</c:v>
                </c:pt>
                <c:pt idx="2776">
                  <c:v>9.2000010000000003</c:v>
                </c:pt>
                <c:pt idx="2777">
                  <c:v>13.300003</c:v>
                </c:pt>
                <c:pt idx="2778">
                  <c:v>16.5</c:v>
                </c:pt>
                <c:pt idx="2779">
                  <c:v>46.799995999999901</c:v>
                </c:pt>
                <c:pt idx="2780">
                  <c:v>6.7000010000000003</c:v>
                </c:pt>
                <c:pt idx="2781">
                  <c:v>23.000001000000001</c:v>
                </c:pt>
                <c:pt idx="2782">
                  <c:v>15.900002000000001</c:v>
                </c:pt>
                <c:pt idx="2783">
                  <c:v>39.5</c:v>
                </c:pt>
                <c:pt idx="2784">
                  <c:v>24.100002</c:v>
                </c:pt>
                <c:pt idx="2785">
                  <c:v>9.2000010000000003</c:v>
                </c:pt>
                <c:pt idx="2786">
                  <c:v>13.300003</c:v>
                </c:pt>
                <c:pt idx="2787">
                  <c:v>16.5</c:v>
                </c:pt>
                <c:pt idx="2788">
                  <c:v>46.799995999999901</c:v>
                </c:pt>
                <c:pt idx="2789">
                  <c:v>6.7000010000000003</c:v>
                </c:pt>
                <c:pt idx="2790">
                  <c:v>5</c:v>
                </c:pt>
                <c:pt idx="2791">
                  <c:v>15.900002000000001</c:v>
                </c:pt>
                <c:pt idx="2792">
                  <c:v>39.5</c:v>
                </c:pt>
                <c:pt idx="2793">
                  <c:v>24.100002</c:v>
                </c:pt>
                <c:pt idx="2794">
                  <c:v>9.2000010000000003</c:v>
                </c:pt>
                <c:pt idx="2795">
                  <c:v>13.300003</c:v>
                </c:pt>
                <c:pt idx="2796">
                  <c:v>16.5</c:v>
                </c:pt>
                <c:pt idx="2797">
                  <c:v>46.799995999999901</c:v>
                </c:pt>
                <c:pt idx="2798">
                  <c:v>22.400002000000001</c:v>
                </c:pt>
                <c:pt idx="2799">
                  <c:v>69.200002999999995</c:v>
                </c:pt>
                <c:pt idx="2800">
                  <c:v>15.700005000000001</c:v>
                </c:pt>
                <c:pt idx="2801">
                  <c:v>19.400001</c:v>
                </c:pt>
                <c:pt idx="2802">
                  <c:v>18.999998999999999</c:v>
                </c:pt>
                <c:pt idx="2803">
                  <c:v>19.400001</c:v>
                </c:pt>
                <c:pt idx="2804">
                  <c:v>18.999998999999999</c:v>
                </c:pt>
                <c:pt idx="2805">
                  <c:v>19.400001</c:v>
                </c:pt>
                <c:pt idx="2806">
                  <c:v>18.999998999999999</c:v>
                </c:pt>
                <c:pt idx="2807">
                  <c:v>19.400001</c:v>
                </c:pt>
                <c:pt idx="2808">
                  <c:v>18.999998999999999</c:v>
                </c:pt>
                <c:pt idx="2809">
                  <c:v>18.999998999999999</c:v>
                </c:pt>
                <c:pt idx="2810">
                  <c:v>18.999998999999999</c:v>
                </c:pt>
                <c:pt idx="2811">
                  <c:v>34.600000999999999</c:v>
                </c:pt>
                <c:pt idx="2812">
                  <c:v>34.600000999999999</c:v>
                </c:pt>
                <c:pt idx="2813">
                  <c:v>18.599999</c:v>
                </c:pt>
                <c:pt idx="2814">
                  <c:v>34.600000999999999</c:v>
                </c:pt>
                <c:pt idx="2815">
                  <c:v>18.599999</c:v>
                </c:pt>
                <c:pt idx="2816">
                  <c:v>16.099999999999898</c:v>
                </c:pt>
                <c:pt idx="2817">
                  <c:v>34.600000999999999</c:v>
                </c:pt>
                <c:pt idx="2818">
                  <c:v>18.599999</c:v>
                </c:pt>
                <c:pt idx="2819">
                  <c:v>16.099999999999898</c:v>
                </c:pt>
                <c:pt idx="2820">
                  <c:v>21</c:v>
                </c:pt>
                <c:pt idx="2821">
                  <c:v>34.600000999999999</c:v>
                </c:pt>
                <c:pt idx="2822">
                  <c:v>18.599999</c:v>
                </c:pt>
                <c:pt idx="2823">
                  <c:v>16.099999999999898</c:v>
                </c:pt>
                <c:pt idx="2824">
                  <c:v>21</c:v>
                </c:pt>
                <c:pt idx="2825">
                  <c:v>24.200001</c:v>
                </c:pt>
                <c:pt idx="2826">
                  <c:v>34.600000999999999</c:v>
                </c:pt>
                <c:pt idx="2827">
                  <c:v>18.599999</c:v>
                </c:pt>
                <c:pt idx="2828">
                  <c:v>16.099999999999898</c:v>
                </c:pt>
                <c:pt idx="2829">
                  <c:v>21</c:v>
                </c:pt>
                <c:pt idx="2830">
                  <c:v>24.200001</c:v>
                </c:pt>
                <c:pt idx="2831">
                  <c:v>28.000001999999999</c:v>
                </c:pt>
                <c:pt idx="2832">
                  <c:v>34.600000999999999</c:v>
                </c:pt>
                <c:pt idx="2833">
                  <c:v>18.599999</c:v>
                </c:pt>
                <c:pt idx="2834">
                  <c:v>16.099999999999898</c:v>
                </c:pt>
                <c:pt idx="2835">
                  <c:v>21</c:v>
                </c:pt>
                <c:pt idx="2836">
                  <c:v>24.200001</c:v>
                </c:pt>
                <c:pt idx="2837">
                  <c:v>28.000001999999999</c:v>
                </c:pt>
                <c:pt idx="2838">
                  <c:v>34.600000999999999</c:v>
                </c:pt>
                <c:pt idx="2839">
                  <c:v>18.599999</c:v>
                </c:pt>
                <c:pt idx="2840">
                  <c:v>16.099999999999898</c:v>
                </c:pt>
                <c:pt idx="2841">
                  <c:v>21</c:v>
                </c:pt>
                <c:pt idx="2842">
                  <c:v>24.200001</c:v>
                </c:pt>
                <c:pt idx="2843">
                  <c:v>28.000001999999999</c:v>
                </c:pt>
                <c:pt idx="2844">
                  <c:v>21.599999</c:v>
                </c:pt>
                <c:pt idx="2845">
                  <c:v>34.600000999999999</c:v>
                </c:pt>
                <c:pt idx="2846">
                  <c:v>18.599999</c:v>
                </c:pt>
                <c:pt idx="2847">
                  <c:v>16.099999999999898</c:v>
                </c:pt>
                <c:pt idx="2848">
                  <c:v>21</c:v>
                </c:pt>
                <c:pt idx="2849">
                  <c:v>24.200001</c:v>
                </c:pt>
                <c:pt idx="2850">
                  <c:v>28.000001999999999</c:v>
                </c:pt>
                <c:pt idx="2851">
                  <c:v>21.599999</c:v>
                </c:pt>
                <c:pt idx="2852">
                  <c:v>23.299999</c:v>
                </c:pt>
                <c:pt idx="2853">
                  <c:v>34.600000999999999</c:v>
                </c:pt>
                <c:pt idx="2854">
                  <c:v>18.599999</c:v>
                </c:pt>
                <c:pt idx="2855">
                  <c:v>16.099999999999898</c:v>
                </c:pt>
                <c:pt idx="2856">
                  <c:v>21</c:v>
                </c:pt>
                <c:pt idx="2857">
                  <c:v>24.200001</c:v>
                </c:pt>
                <c:pt idx="2858">
                  <c:v>30.600002</c:v>
                </c:pt>
                <c:pt idx="2859">
                  <c:v>21.599999</c:v>
                </c:pt>
                <c:pt idx="2860">
                  <c:v>23.299999</c:v>
                </c:pt>
                <c:pt idx="2861">
                  <c:v>33.100000999999999</c:v>
                </c:pt>
                <c:pt idx="2862">
                  <c:v>18.599999</c:v>
                </c:pt>
                <c:pt idx="2863">
                  <c:v>16.099999999999898</c:v>
                </c:pt>
                <c:pt idx="2864">
                  <c:v>21</c:v>
                </c:pt>
                <c:pt idx="2865">
                  <c:v>24.200001</c:v>
                </c:pt>
                <c:pt idx="2866">
                  <c:v>28.000001999999999</c:v>
                </c:pt>
                <c:pt idx="2867">
                  <c:v>21.599999</c:v>
                </c:pt>
                <c:pt idx="2868">
                  <c:v>23.299999</c:v>
                </c:pt>
                <c:pt idx="2869">
                  <c:v>33.100000999999999</c:v>
                </c:pt>
                <c:pt idx="2870">
                  <c:v>115.900003</c:v>
                </c:pt>
                <c:pt idx="2871">
                  <c:v>16.099999999999898</c:v>
                </c:pt>
                <c:pt idx="2872">
                  <c:v>21</c:v>
                </c:pt>
                <c:pt idx="2873">
                  <c:v>24.200001</c:v>
                </c:pt>
                <c:pt idx="2874">
                  <c:v>28.000001999999999</c:v>
                </c:pt>
                <c:pt idx="2875">
                  <c:v>21.599999</c:v>
                </c:pt>
                <c:pt idx="2876">
                  <c:v>23.299999</c:v>
                </c:pt>
                <c:pt idx="2877">
                  <c:v>33.100000999999999</c:v>
                </c:pt>
                <c:pt idx="2878">
                  <c:v>115.900003</c:v>
                </c:pt>
                <c:pt idx="2879">
                  <c:v>21.4</c:v>
                </c:pt>
                <c:pt idx="2880">
                  <c:v>21</c:v>
                </c:pt>
                <c:pt idx="2881">
                  <c:v>24.200001</c:v>
                </c:pt>
                <c:pt idx="2882">
                  <c:v>28.000001999999999</c:v>
                </c:pt>
                <c:pt idx="2883">
                  <c:v>21.599999</c:v>
                </c:pt>
                <c:pt idx="2884">
                  <c:v>23.299999</c:v>
                </c:pt>
                <c:pt idx="2885">
                  <c:v>33.100000999999999</c:v>
                </c:pt>
                <c:pt idx="2886">
                  <c:v>115.900003</c:v>
                </c:pt>
                <c:pt idx="2887">
                  <c:v>21.4</c:v>
                </c:pt>
                <c:pt idx="2888">
                  <c:v>24.200001</c:v>
                </c:pt>
                <c:pt idx="2889">
                  <c:v>28.000001999999999</c:v>
                </c:pt>
                <c:pt idx="2890">
                  <c:v>21.599999</c:v>
                </c:pt>
                <c:pt idx="2891">
                  <c:v>23.299999</c:v>
                </c:pt>
                <c:pt idx="2892">
                  <c:v>33.100000999999999</c:v>
                </c:pt>
                <c:pt idx="2893">
                  <c:v>115.900003</c:v>
                </c:pt>
                <c:pt idx="2894">
                  <c:v>21.4</c:v>
                </c:pt>
                <c:pt idx="2895">
                  <c:v>28.000001999999999</c:v>
                </c:pt>
                <c:pt idx="2896">
                  <c:v>21.599999</c:v>
                </c:pt>
                <c:pt idx="2897">
                  <c:v>23.299999</c:v>
                </c:pt>
                <c:pt idx="2898">
                  <c:v>33.100000999999999</c:v>
                </c:pt>
                <c:pt idx="2899">
                  <c:v>115.900003</c:v>
                </c:pt>
                <c:pt idx="2900">
                  <c:v>21.4</c:v>
                </c:pt>
                <c:pt idx="2901">
                  <c:v>28.199998999999998</c:v>
                </c:pt>
                <c:pt idx="2902">
                  <c:v>21.599999</c:v>
                </c:pt>
                <c:pt idx="2903">
                  <c:v>23.299999</c:v>
                </c:pt>
                <c:pt idx="2904">
                  <c:v>33.100000999999999</c:v>
                </c:pt>
                <c:pt idx="2905">
                  <c:v>115.900003</c:v>
                </c:pt>
                <c:pt idx="2906">
                  <c:v>21.4</c:v>
                </c:pt>
                <c:pt idx="2907">
                  <c:v>28.199998999999998</c:v>
                </c:pt>
                <c:pt idx="2908">
                  <c:v>14.899998999999999</c:v>
                </c:pt>
                <c:pt idx="2909">
                  <c:v>21.599999</c:v>
                </c:pt>
                <c:pt idx="2910">
                  <c:v>23.299999</c:v>
                </c:pt>
                <c:pt idx="2911">
                  <c:v>33.100000999999999</c:v>
                </c:pt>
                <c:pt idx="2912">
                  <c:v>115.900003</c:v>
                </c:pt>
                <c:pt idx="2913">
                  <c:v>21.4</c:v>
                </c:pt>
                <c:pt idx="2914">
                  <c:v>28.199998999999998</c:v>
                </c:pt>
                <c:pt idx="2915">
                  <c:v>109.399998</c:v>
                </c:pt>
                <c:pt idx="2916">
                  <c:v>99.799996999999905</c:v>
                </c:pt>
                <c:pt idx="2917">
                  <c:v>23.299999</c:v>
                </c:pt>
                <c:pt idx="2918">
                  <c:v>33.100000999999999</c:v>
                </c:pt>
                <c:pt idx="2919">
                  <c:v>115.900003</c:v>
                </c:pt>
                <c:pt idx="2920">
                  <c:v>21.4</c:v>
                </c:pt>
                <c:pt idx="2921">
                  <c:v>28.199998999999998</c:v>
                </c:pt>
                <c:pt idx="2922">
                  <c:v>109.399998</c:v>
                </c:pt>
                <c:pt idx="2923">
                  <c:v>99.799996999999905</c:v>
                </c:pt>
                <c:pt idx="2924">
                  <c:v>22.5</c:v>
                </c:pt>
                <c:pt idx="2925">
                  <c:v>33.100000999999999</c:v>
                </c:pt>
                <c:pt idx="2926">
                  <c:v>115.900003</c:v>
                </c:pt>
                <c:pt idx="2927">
                  <c:v>21.4</c:v>
                </c:pt>
                <c:pt idx="2928">
                  <c:v>28.199998999999998</c:v>
                </c:pt>
                <c:pt idx="2929">
                  <c:v>109.399998</c:v>
                </c:pt>
                <c:pt idx="2930">
                  <c:v>99.799996999999905</c:v>
                </c:pt>
                <c:pt idx="2931">
                  <c:v>22.5</c:v>
                </c:pt>
                <c:pt idx="2932">
                  <c:v>95.599997999999999</c:v>
                </c:pt>
                <c:pt idx="2933">
                  <c:v>115.900003</c:v>
                </c:pt>
                <c:pt idx="2934">
                  <c:v>21.4</c:v>
                </c:pt>
                <c:pt idx="2935">
                  <c:v>28.199998999999998</c:v>
                </c:pt>
                <c:pt idx="2936">
                  <c:v>14.899998999999999</c:v>
                </c:pt>
                <c:pt idx="2937">
                  <c:v>99.799996999999905</c:v>
                </c:pt>
                <c:pt idx="2938">
                  <c:v>22.5</c:v>
                </c:pt>
                <c:pt idx="2939">
                  <c:v>95.599997999999999</c:v>
                </c:pt>
                <c:pt idx="2940">
                  <c:v>21.4</c:v>
                </c:pt>
                <c:pt idx="2941">
                  <c:v>28.199998999999998</c:v>
                </c:pt>
                <c:pt idx="2942">
                  <c:v>109.399998</c:v>
                </c:pt>
                <c:pt idx="2943">
                  <c:v>99.799996999999905</c:v>
                </c:pt>
                <c:pt idx="2944">
                  <c:v>22.5</c:v>
                </c:pt>
                <c:pt idx="2945">
                  <c:v>95.599997999999999</c:v>
                </c:pt>
                <c:pt idx="2946">
                  <c:v>28.199998999999998</c:v>
                </c:pt>
                <c:pt idx="2947">
                  <c:v>109.399998</c:v>
                </c:pt>
                <c:pt idx="2948">
                  <c:v>99.799996999999905</c:v>
                </c:pt>
                <c:pt idx="2949">
                  <c:v>22.5</c:v>
                </c:pt>
                <c:pt idx="2950">
                  <c:v>12</c:v>
                </c:pt>
                <c:pt idx="2951">
                  <c:v>130.5</c:v>
                </c:pt>
                <c:pt idx="2952">
                  <c:v>28.199998999999998</c:v>
                </c:pt>
                <c:pt idx="2953">
                  <c:v>109.399998</c:v>
                </c:pt>
                <c:pt idx="2954">
                  <c:v>99.799996999999905</c:v>
                </c:pt>
                <c:pt idx="2955">
                  <c:v>22.5</c:v>
                </c:pt>
                <c:pt idx="2956">
                  <c:v>12</c:v>
                </c:pt>
                <c:pt idx="2957">
                  <c:v>130.5</c:v>
                </c:pt>
                <c:pt idx="2958">
                  <c:v>69.000004000000004</c:v>
                </c:pt>
                <c:pt idx="2959">
                  <c:v>28.199998999999998</c:v>
                </c:pt>
                <c:pt idx="2960">
                  <c:v>14.899998999999999</c:v>
                </c:pt>
                <c:pt idx="2961">
                  <c:v>99.799996999999905</c:v>
                </c:pt>
                <c:pt idx="2962">
                  <c:v>22.5</c:v>
                </c:pt>
                <c:pt idx="2963">
                  <c:v>12</c:v>
                </c:pt>
                <c:pt idx="2964">
                  <c:v>130.5</c:v>
                </c:pt>
                <c:pt idx="2965">
                  <c:v>14.899998999999999</c:v>
                </c:pt>
                <c:pt idx="2966">
                  <c:v>18.600000000000001</c:v>
                </c:pt>
                <c:pt idx="2967">
                  <c:v>14.899998999999999</c:v>
                </c:pt>
                <c:pt idx="2968">
                  <c:v>99.799996999999905</c:v>
                </c:pt>
                <c:pt idx="2969">
                  <c:v>22.5</c:v>
                </c:pt>
                <c:pt idx="2970">
                  <c:v>12</c:v>
                </c:pt>
                <c:pt idx="2971">
                  <c:v>130.5</c:v>
                </c:pt>
                <c:pt idx="2972">
                  <c:v>69.000004000000004</c:v>
                </c:pt>
                <c:pt idx="2973">
                  <c:v>18.600000000000001</c:v>
                </c:pt>
                <c:pt idx="2974">
                  <c:v>99.799996999999905</c:v>
                </c:pt>
                <c:pt idx="2975">
                  <c:v>22.5</c:v>
                </c:pt>
                <c:pt idx="2976">
                  <c:v>12</c:v>
                </c:pt>
                <c:pt idx="2977">
                  <c:v>130.5</c:v>
                </c:pt>
                <c:pt idx="2978">
                  <c:v>14.899998999999999</c:v>
                </c:pt>
                <c:pt idx="2979">
                  <c:v>18.600000000000001</c:v>
                </c:pt>
                <c:pt idx="2980">
                  <c:v>23.000001000000001</c:v>
                </c:pt>
                <c:pt idx="2981">
                  <c:v>22.5</c:v>
                </c:pt>
                <c:pt idx="2982">
                  <c:v>95.599997999999999</c:v>
                </c:pt>
                <c:pt idx="2983">
                  <c:v>130.5</c:v>
                </c:pt>
                <c:pt idx="2984">
                  <c:v>69.000004000000004</c:v>
                </c:pt>
                <c:pt idx="2985">
                  <c:v>18.600000000000001</c:v>
                </c:pt>
                <c:pt idx="2986">
                  <c:v>23.000001000000001</c:v>
                </c:pt>
                <c:pt idx="2987">
                  <c:v>12</c:v>
                </c:pt>
                <c:pt idx="2988">
                  <c:v>130.5</c:v>
                </c:pt>
                <c:pt idx="2989">
                  <c:v>14.899998999999999</c:v>
                </c:pt>
                <c:pt idx="2990">
                  <c:v>18.600000000000001</c:v>
                </c:pt>
                <c:pt idx="2991">
                  <c:v>23.000001000000001</c:v>
                </c:pt>
                <c:pt idx="2992">
                  <c:v>30.200002000000001</c:v>
                </c:pt>
                <c:pt idx="2993">
                  <c:v>130.5</c:v>
                </c:pt>
                <c:pt idx="2994">
                  <c:v>14.899998999999999</c:v>
                </c:pt>
                <c:pt idx="2995">
                  <c:v>18.600000000000001</c:v>
                </c:pt>
                <c:pt idx="2996">
                  <c:v>23.000001000000001</c:v>
                </c:pt>
                <c:pt idx="2997">
                  <c:v>30.200002000000001</c:v>
                </c:pt>
                <c:pt idx="2998">
                  <c:v>22.600000999999999</c:v>
                </c:pt>
                <c:pt idx="2999">
                  <c:v>130.5</c:v>
                </c:pt>
                <c:pt idx="3000">
                  <c:v>69.000004000000004</c:v>
                </c:pt>
                <c:pt idx="3001">
                  <c:v>18.600000000000001</c:v>
                </c:pt>
                <c:pt idx="3002">
                  <c:v>23.000001000000001</c:v>
                </c:pt>
                <c:pt idx="3003">
                  <c:v>30.200002000000001</c:v>
                </c:pt>
                <c:pt idx="3004">
                  <c:v>22.600000999999999</c:v>
                </c:pt>
                <c:pt idx="3005">
                  <c:v>130.5</c:v>
                </c:pt>
                <c:pt idx="3006">
                  <c:v>14.899998999999999</c:v>
                </c:pt>
                <c:pt idx="3007">
                  <c:v>18.600000000000001</c:v>
                </c:pt>
                <c:pt idx="3008">
                  <c:v>23.000001000000001</c:v>
                </c:pt>
                <c:pt idx="3009">
                  <c:v>30.200002000000001</c:v>
                </c:pt>
                <c:pt idx="3010">
                  <c:v>22.600000999999999</c:v>
                </c:pt>
                <c:pt idx="3011">
                  <c:v>14.899998999999999</c:v>
                </c:pt>
                <c:pt idx="3012">
                  <c:v>18.600000000000001</c:v>
                </c:pt>
                <c:pt idx="3013">
                  <c:v>23.000001000000001</c:v>
                </c:pt>
                <c:pt idx="3014">
                  <c:v>30.200002000000001</c:v>
                </c:pt>
                <c:pt idx="3015">
                  <c:v>22.600000999999999</c:v>
                </c:pt>
                <c:pt idx="3016">
                  <c:v>13.7</c:v>
                </c:pt>
                <c:pt idx="3017">
                  <c:v>18.600000000000001</c:v>
                </c:pt>
                <c:pt idx="3018">
                  <c:v>23.000001000000001</c:v>
                </c:pt>
                <c:pt idx="3019">
                  <c:v>30.200002000000001</c:v>
                </c:pt>
                <c:pt idx="3020">
                  <c:v>22.600000999999999</c:v>
                </c:pt>
                <c:pt idx="3021">
                  <c:v>106.199997</c:v>
                </c:pt>
                <c:pt idx="3022">
                  <c:v>71.599997999999999</c:v>
                </c:pt>
                <c:pt idx="3023">
                  <c:v>23.000001000000001</c:v>
                </c:pt>
                <c:pt idx="3024">
                  <c:v>30.200002000000001</c:v>
                </c:pt>
                <c:pt idx="3025">
                  <c:v>22.600000999999999</c:v>
                </c:pt>
                <c:pt idx="3026">
                  <c:v>106.199997</c:v>
                </c:pt>
                <c:pt idx="3027">
                  <c:v>71.599997999999999</c:v>
                </c:pt>
                <c:pt idx="3028">
                  <c:v>23.000001000000001</c:v>
                </c:pt>
                <c:pt idx="3029">
                  <c:v>30.200002000000001</c:v>
                </c:pt>
                <c:pt idx="3030">
                  <c:v>22.600000999999999</c:v>
                </c:pt>
                <c:pt idx="3031">
                  <c:v>106.199997</c:v>
                </c:pt>
                <c:pt idx="3032">
                  <c:v>71.599997999999999</c:v>
                </c:pt>
                <c:pt idx="3033">
                  <c:v>19.300001000000002</c:v>
                </c:pt>
                <c:pt idx="3034">
                  <c:v>30.200002000000001</c:v>
                </c:pt>
                <c:pt idx="3035">
                  <c:v>22.600000999999999</c:v>
                </c:pt>
                <c:pt idx="3036">
                  <c:v>13.7</c:v>
                </c:pt>
                <c:pt idx="3037">
                  <c:v>71.599997999999999</c:v>
                </c:pt>
                <c:pt idx="3038">
                  <c:v>19.300001000000002</c:v>
                </c:pt>
                <c:pt idx="3039">
                  <c:v>138.70000099999999</c:v>
                </c:pt>
                <c:pt idx="3040">
                  <c:v>30.200002000000001</c:v>
                </c:pt>
                <c:pt idx="3041">
                  <c:v>22.600000999999999</c:v>
                </c:pt>
                <c:pt idx="3042">
                  <c:v>13.7</c:v>
                </c:pt>
                <c:pt idx="3043">
                  <c:v>71.599997999999999</c:v>
                </c:pt>
                <c:pt idx="3044">
                  <c:v>19.300001000000002</c:v>
                </c:pt>
                <c:pt idx="3045">
                  <c:v>138.70000099999999</c:v>
                </c:pt>
                <c:pt idx="3046">
                  <c:v>22.600000999999999</c:v>
                </c:pt>
                <c:pt idx="3047">
                  <c:v>13.7</c:v>
                </c:pt>
                <c:pt idx="3048">
                  <c:v>71.599997999999999</c:v>
                </c:pt>
                <c:pt idx="3049">
                  <c:v>19.300001000000002</c:v>
                </c:pt>
                <c:pt idx="3050">
                  <c:v>138.70000099999999</c:v>
                </c:pt>
                <c:pt idx="3051">
                  <c:v>106.199997</c:v>
                </c:pt>
                <c:pt idx="3052">
                  <c:v>71.599997999999999</c:v>
                </c:pt>
                <c:pt idx="3053">
                  <c:v>19.300001000000002</c:v>
                </c:pt>
                <c:pt idx="3054">
                  <c:v>37.799999</c:v>
                </c:pt>
                <c:pt idx="3055">
                  <c:v>13.7</c:v>
                </c:pt>
                <c:pt idx="3056">
                  <c:v>71.599997999999999</c:v>
                </c:pt>
                <c:pt idx="3057">
                  <c:v>19.300001000000002</c:v>
                </c:pt>
                <c:pt idx="3058">
                  <c:v>138.70000099999999</c:v>
                </c:pt>
                <c:pt idx="3059">
                  <c:v>106.199997</c:v>
                </c:pt>
                <c:pt idx="3060">
                  <c:v>71.599997999999999</c:v>
                </c:pt>
                <c:pt idx="3061">
                  <c:v>19.300001000000002</c:v>
                </c:pt>
                <c:pt idx="3062">
                  <c:v>37.799999</c:v>
                </c:pt>
                <c:pt idx="3063">
                  <c:v>11.900001</c:v>
                </c:pt>
                <c:pt idx="3064">
                  <c:v>71.599997999999999</c:v>
                </c:pt>
                <c:pt idx="3065">
                  <c:v>19.300001000000002</c:v>
                </c:pt>
                <c:pt idx="3066">
                  <c:v>37.799999</c:v>
                </c:pt>
                <c:pt idx="3067">
                  <c:v>11.900001</c:v>
                </c:pt>
                <c:pt idx="3068">
                  <c:v>19.300001000000002</c:v>
                </c:pt>
                <c:pt idx="3069">
                  <c:v>37.799999</c:v>
                </c:pt>
                <c:pt idx="3070">
                  <c:v>11.900001</c:v>
                </c:pt>
                <c:pt idx="3071">
                  <c:v>24.599997999999999</c:v>
                </c:pt>
                <c:pt idx="3072">
                  <c:v>19.300001000000002</c:v>
                </c:pt>
                <c:pt idx="3073">
                  <c:v>138.70000099999999</c:v>
                </c:pt>
                <c:pt idx="3074">
                  <c:v>11.900001</c:v>
                </c:pt>
                <c:pt idx="3075">
                  <c:v>24.599997999999999</c:v>
                </c:pt>
                <c:pt idx="3076">
                  <c:v>123.19999399999899</c:v>
                </c:pt>
                <c:pt idx="3077">
                  <c:v>138.70000099999999</c:v>
                </c:pt>
                <c:pt idx="3078">
                  <c:v>11.900001</c:v>
                </c:pt>
                <c:pt idx="3079">
                  <c:v>24.599997999999999</c:v>
                </c:pt>
                <c:pt idx="3080">
                  <c:v>6.6999999999999904</c:v>
                </c:pt>
                <c:pt idx="3081">
                  <c:v>11.900001</c:v>
                </c:pt>
                <c:pt idx="3082">
                  <c:v>24.599997999999999</c:v>
                </c:pt>
                <c:pt idx="3083">
                  <c:v>123.19999399999899</c:v>
                </c:pt>
                <c:pt idx="3084">
                  <c:v>11.900001</c:v>
                </c:pt>
                <c:pt idx="3085">
                  <c:v>24.599997999999999</c:v>
                </c:pt>
                <c:pt idx="3086">
                  <c:v>6.6999999999999904</c:v>
                </c:pt>
                <c:pt idx="3087">
                  <c:v>11.900001</c:v>
                </c:pt>
                <c:pt idx="3088">
                  <c:v>24.599997999999999</c:v>
                </c:pt>
                <c:pt idx="3089">
                  <c:v>123.19999399999899</c:v>
                </c:pt>
                <c:pt idx="3090">
                  <c:v>30.100000999999999</c:v>
                </c:pt>
                <c:pt idx="3091">
                  <c:v>11.900001</c:v>
                </c:pt>
                <c:pt idx="3092">
                  <c:v>24.599997999999999</c:v>
                </c:pt>
                <c:pt idx="3093">
                  <c:v>6.6999999999999904</c:v>
                </c:pt>
                <c:pt idx="3094">
                  <c:v>30.100000999999999</c:v>
                </c:pt>
                <c:pt idx="3095">
                  <c:v>32.799999</c:v>
                </c:pt>
                <c:pt idx="3096">
                  <c:v>11.900001</c:v>
                </c:pt>
                <c:pt idx="3097">
                  <c:v>24.599997999999999</c:v>
                </c:pt>
                <c:pt idx="3098">
                  <c:v>6.6999999999999904</c:v>
                </c:pt>
                <c:pt idx="3099">
                  <c:v>30.100000999999999</c:v>
                </c:pt>
                <c:pt idx="3100">
                  <c:v>32.799999</c:v>
                </c:pt>
                <c:pt idx="3101">
                  <c:v>52.3</c:v>
                </c:pt>
                <c:pt idx="3102">
                  <c:v>24.599997999999999</c:v>
                </c:pt>
                <c:pt idx="3103">
                  <c:v>6.6999999999999904</c:v>
                </c:pt>
                <c:pt idx="3104">
                  <c:v>30.100000999999999</c:v>
                </c:pt>
                <c:pt idx="3105">
                  <c:v>32.799999</c:v>
                </c:pt>
                <c:pt idx="3106">
                  <c:v>52.3</c:v>
                </c:pt>
                <c:pt idx="3107">
                  <c:v>24.599997999999999</c:v>
                </c:pt>
                <c:pt idx="3108">
                  <c:v>123.19999399999899</c:v>
                </c:pt>
                <c:pt idx="3109">
                  <c:v>30.100000999999999</c:v>
                </c:pt>
                <c:pt idx="3110">
                  <c:v>32.799999</c:v>
                </c:pt>
                <c:pt idx="3111">
                  <c:v>52.3</c:v>
                </c:pt>
                <c:pt idx="3112">
                  <c:v>3.3999999999999901</c:v>
                </c:pt>
                <c:pt idx="3113">
                  <c:v>6.6999999999999904</c:v>
                </c:pt>
                <c:pt idx="3114">
                  <c:v>30.100000999999999</c:v>
                </c:pt>
                <c:pt idx="3115">
                  <c:v>32.799999</c:v>
                </c:pt>
                <c:pt idx="3116">
                  <c:v>52.3</c:v>
                </c:pt>
                <c:pt idx="3117">
                  <c:v>3.3999999999999901</c:v>
                </c:pt>
                <c:pt idx="3118">
                  <c:v>9.7999989999999997</c:v>
                </c:pt>
                <c:pt idx="3119">
                  <c:v>30.100000999999999</c:v>
                </c:pt>
                <c:pt idx="3120">
                  <c:v>32.799999</c:v>
                </c:pt>
                <c:pt idx="3121">
                  <c:v>52.3</c:v>
                </c:pt>
                <c:pt idx="3122">
                  <c:v>3.3999999999999901</c:v>
                </c:pt>
                <c:pt idx="3123">
                  <c:v>9.7999989999999997</c:v>
                </c:pt>
                <c:pt idx="3124">
                  <c:v>27.199998000000001</c:v>
                </c:pt>
                <c:pt idx="3125">
                  <c:v>30.100000999999999</c:v>
                </c:pt>
                <c:pt idx="3126">
                  <c:v>32.799999</c:v>
                </c:pt>
                <c:pt idx="3127">
                  <c:v>52.3</c:v>
                </c:pt>
                <c:pt idx="3128">
                  <c:v>3.3999999999999901</c:v>
                </c:pt>
                <c:pt idx="3129">
                  <c:v>9.7999989999999997</c:v>
                </c:pt>
                <c:pt idx="3130">
                  <c:v>27.199998000000001</c:v>
                </c:pt>
                <c:pt idx="3131">
                  <c:v>30.100000999999999</c:v>
                </c:pt>
                <c:pt idx="3132">
                  <c:v>32.799999</c:v>
                </c:pt>
                <c:pt idx="3133">
                  <c:v>52.3</c:v>
                </c:pt>
                <c:pt idx="3134">
                  <c:v>3.3999999999999901</c:v>
                </c:pt>
                <c:pt idx="3135">
                  <c:v>9.7999989999999997</c:v>
                </c:pt>
                <c:pt idx="3136">
                  <c:v>27.199998000000001</c:v>
                </c:pt>
                <c:pt idx="3137">
                  <c:v>68.000004000000004</c:v>
                </c:pt>
                <c:pt idx="3138">
                  <c:v>30.100000999999999</c:v>
                </c:pt>
                <c:pt idx="3139">
                  <c:v>32.799999</c:v>
                </c:pt>
                <c:pt idx="3140">
                  <c:v>52.3</c:v>
                </c:pt>
                <c:pt idx="3141">
                  <c:v>3.3999999999999901</c:v>
                </c:pt>
                <c:pt idx="3142">
                  <c:v>9.7999989999999997</c:v>
                </c:pt>
                <c:pt idx="3143">
                  <c:v>27.199998000000001</c:v>
                </c:pt>
                <c:pt idx="3144">
                  <c:v>68.000004000000004</c:v>
                </c:pt>
                <c:pt idx="3145">
                  <c:v>12.9</c:v>
                </c:pt>
                <c:pt idx="3146">
                  <c:v>32.799999</c:v>
                </c:pt>
                <c:pt idx="3147">
                  <c:v>52.3</c:v>
                </c:pt>
                <c:pt idx="3148">
                  <c:v>3.3999999999999901</c:v>
                </c:pt>
                <c:pt idx="3149">
                  <c:v>9.7999989999999997</c:v>
                </c:pt>
                <c:pt idx="3150">
                  <c:v>27.199998000000001</c:v>
                </c:pt>
                <c:pt idx="3151">
                  <c:v>68.000004000000004</c:v>
                </c:pt>
                <c:pt idx="3152">
                  <c:v>12.9</c:v>
                </c:pt>
                <c:pt idx="3153">
                  <c:v>10.1</c:v>
                </c:pt>
                <c:pt idx="3154">
                  <c:v>52.3</c:v>
                </c:pt>
                <c:pt idx="3155">
                  <c:v>3.3999999999999901</c:v>
                </c:pt>
                <c:pt idx="3156">
                  <c:v>9.7999989999999997</c:v>
                </c:pt>
                <c:pt idx="3157">
                  <c:v>27.199998000000001</c:v>
                </c:pt>
                <c:pt idx="3158">
                  <c:v>68.000004000000004</c:v>
                </c:pt>
                <c:pt idx="3159">
                  <c:v>12.9</c:v>
                </c:pt>
                <c:pt idx="3160">
                  <c:v>94.000003000000007</c:v>
                </c:pt>
                <c:pt idx="3161">
                  <c:v>3.3999999999999901</c:v>
                </c:pt>
                <c:pt idx="3162">
                  <c:v>9.7999989999999997</c:v>
                </c:pt>
                <c:pt idx="3163">
                  <c:v>27.199998000000001</c:v>
                </c:pt>
                <c:pt idx="3164">
                  <c:v>68.000004000000004</c:v>
                </c:pt>
                <c:pt idx="3165">
                  <c:v>12.9</c:v>
                </c:pt>
                <c:pt idx="3166">
                  <c:v>94.000003000000007</c:v>
                </c:pt>
                <c:pt idx="3167">
                  <c:v>19.199998999999998</c:v>
                </c:pt>
                <c:pt idx="3168">
                  <c:v>3.3999999999999901</c:v>
                </c:pt>
                <c:pt idx="3169">
                  <c:v>9.7999989999999997</c:v>
                </c:pt>
                <c:pt idx="3170">
                  <c:v>27.199998000000001</c:v>
                </c:pt>
                <c:pt idx="3171">
                  <c:v>68.000004000000004</c:v>
                </c:pt>
                <c:pt idx="3172">
                  <c:v>12.9</c:v>
                </c:pt>
                <c:pt idx="3173">
                  <c:v>94.000003000000007</c:v>
                </c:pt>
                <c:pt idx="3174">
                  <c:v>19.199998999999998</c:v>
                </c:pt>
                <c:pt idx="3175">
                  <c:v>7.2999999999999901</c:v>
                </c:pt>
                <c:pt idx="3176">
                  <c:v>9.7999989999999997</c:v>
                </c:pt>
                <c:pt idx="3177">
                  <c:v>27.199998000000001</c:v>
                </c:pt>
                <c:pt idx="3178">
                  <c:v>68.000004000000004</c:v>
                </c:pt>
                <c:pt idx="3179">
                  <c:v>12.9</c:v>
                </c:pt>
                <c:pt idx="3180">
                  <c:v>94.000003000000007</c:v>
                </c:pt>
                <c:pt idx="3181">
                  <c:v>19.199998999999998</c:v>
                </c:pt>
                <c:pt idx="3182">
                  <c:v>57.399997999999997</c:v>
                </c:pt>
                <c:pt idx="3183">
                  <c:v>5.6999999999999904</c:v>
                </c:pt>
                <c:pt idx="3184">
                  <c:v>27.199998000000001</c:v>
                </c:pt>
                <c:pt idx="3185">
                  <c:v>68.000004000000004</c:v>
                </c:pt>
                <c:pt idx="3186">
                  <c:v>12.9</c:v>
                </c:pt>
                <c:pt idx="3187">
                  <c:v>10.1</c:v>
                </c:pt>
                <c:pt idx="3188">
                  <c:v>19.199998999999998</c:v>
                </c:pt>
                <c:pt idx="3189">
                  <c:v>7.2999999999999901</c:v>
                </c:pt>
                <c:pt idx="3190">
                  <c:v>64.700002999999995</c:v>
                </c:pt>
                <c:pt idx="3191">
                  <c:v>77.000001999999995</c:v>
                </c:pt>
                <c:pt idx="3192">
                  <c:v>68.000004000000004</c:v>
                </c:pt>
                <c:pt idx="3193">
                  <c:v>12.9</c:v>
                </c:pt>
                <c:pt idx="3194">
                  <c:v>10.1</c:v>
                </c:pt>
                <c:pt idx="3195">
                  <c:v>19.199998999999998</c:v>
                </c:pt>
                <c:pt idx="3196">
                  <c:v>7.2999999999999901</c:v>
                </c:pt>
                <c:pt idx="3197">
                  <c:v>5.6999999999999904</c:v>
                </c:pt>
                <c:pt idx="3198">
                  <c:v>77.000001999999995</c:v>
                </c:pt>
                <c:pt idx="3199">
                  <c:v>6.2</c:v>
                </c:pt>
                <c:pt idx="3200">
                  <c:v>68.000004000000004</c:v>
                </c:pt>
                <c:pt idx="3201">
                  <c:v>12.9</c:v>
                </c:pt>
                <c:pt idx="3202">
                  <c:v>10.1</c:v>
                </c:pt>
                <c:pt idx="3203">
                  <c:v>19.199998999999998</c:v>
                </c:pt>
                <c:pt idx="3204">
                  <c:v>57.399997999999997</c:v>
                </c:pt>
                <c:pt idx="3205">
                  <c:v>64.700002999999995</c:v>
                </c:pt>
                <c:pt idx="3206">
                  <c:v>77.000001999999995</c:v>
                </c:pt>
                <c:pt idx="3207">
                  <c:v>6.2</c:v>
                </c:pt>
                <c:pt idx="3208">
                  <c:v>12.9</c:v>
                </c:pt>
                <c:pt idx="3209">
                  <c:v>94.000003000000007</c:v>
                </c:pt>
                <c:pt idx="3210">
                  <c:v>19.199998999999998</c:v>
                </c:pt>
                <c:pt idx="3211">
                  <c:v>7.2999999999999901</c:v>
                </c:pt>
                <c:pt idx="3212">
                  <c:v>5.6999999999999904</c:v>
                </c:pt>
                <c:pt idx="3213">
                  <c:v>9.8000000000000007</c:v>
                </c:pt>
                <c:pt idx="3214">
                  <c:v>16.600000000000001</c:v>
                </c:pt>
                <c:pt idx="3215">
                  <c:v>49.3</c:v>
                </c:pt>
                <c:pt idx="3216">
                  <c:v>94.000003000000007</c:v>
                </c:pt>
                <c:pt idx="3217">
                  <c:v>19.199998999999998</c:v>
                </c:pt>
                <c:pt idx="3218">
                  <c:v>7.2999999999999901</c:v>
                </c:pt>
                <c:pt idx="3219">
                  <c:v>64.700002999999995</c:v>
                </c:pt>
                <c:pt idx="3220">
                  <c:v>77.000001999999995</c:v>
                </c:pt>
                <c:pt idx="3221">
                  <c:v>16.600000000000001</c:v>
                </c:pt>
                <c:pt idx="3222">
                  <c:v>49.3</c:v>
                </c:pt>
                <c:pt idx="3223">
                  <c:v>22.499998999999999</c:v>
                </c:pt>
                <c:pt idx="3224">
                  <c:v>19.199998999999998</c:v>
                </c:pt>
                <c:pt idx="3225">
                  <c:v>7.2999999999999901</c:v>
                </c:pt>
                <c:pt idx="3226">
                  <c:v>64.700002999999995</c:v>
                </c:pt>
                <c:pt idx="3227">
                  <c:v>77.000001999999995</c:v>
                </c:pt>
                <c:pt idx="3228">
                  <c:v>16.600000000000001</c:v>
                </c:pt>
                <c:pt idx="3229">
                  <c:v>8.3999999999999897</c:v>
                </c:pt>
                <c:pt idx="3230">
                  <c:v>22.499998999999999</c:v>
                </c:pt>
                <c:pt idx="3231">
                  <c:v>8.4</c:v>
                </c:pt>
                <c:pt idx="3232">
                  <c:v>19.199998999999998</c:v>
                </c:pt>
                <c:pt idx="3233">
                  <c:v>7.2999999999999901</c:v>
                </c:pt>
                <c:pt idx="3234">
                  <c:v>5.6999999999999904</c:v>
                </c:pt>
                <c:pt idx="3235">
                  <c:v>77.000001999999995</c:v>
                </c:pt>
                <c:pt idx="3236">
                  <c:v>16.600000000000001</c:v>
                </c:pt>
                <c:pt idx="3237">
                  <c:v>49.3</c:v>
                </c:pt>
                <c:pt idx="3238">
                  <c:v>22.499998999999999</c:v>
                </c:pt>
                <c:pt idx="3239">
                  <c:v>8.4</c:v>
                </c:pt>
                <c:pt idx="3240">
                  <c:v>12.3</c:v>
                </c:pt>
                <c:pt idx="3241">
                  <c:v>7.2999999999999901</c:v>
                </c:pt>
                <c:pt idx="3242">
                  <c:v>5.6999999999999904</c:v>
                </c:pt>
                <c:pt idx="3243">
                  <c:v>77.000001999999995</c:v>
                </c:pt>
                <c:pt idx="3244">
                  <c:v>16.600000000000001</c:v>
                </c:pt>
                <c:pt idx="3245">
                  <c:v>8.3999999999999897</c:v>
                </c:pt>
                <c:pt idx="3246">
                  <c:v>22.499998999999999</c:v>
                </c:pt>
                <c:pt idx="3247">
                  <c:v>8.4</c:v>
                </c:pt>
                <c:pt idx="3248">
                  <c:v>12.3</c:v>
                </c:pt>
                <c:pt idx="3249">
                  <c:v>5.6</c:v>
                </c:pt>
                <c:pt idx="3250">
                  <c:v>64.700002999999995</c:v>
                </c:pt>
                <c:pt idx="3251">
                  <c:v>9.8000000000000007</c:v>
                </c:pt>
                <c:pt idx="3252">
                  <c:v>6.2</c:v>
                </c:pt>
                <c:pt idx="3253">
                  <c:v>49.3</c:v>
                </c:pt>
                <c:pt idx="3254">
                  <c:v>22.499998999999999</c:v>
                </c:pt>
                <c:pt idx="3255">
                  <c:v>8.4</c:v>
                </c:pt>
                <c:pt idx="3256">
                  <c:v>12.3</c:v>
                </c:pt>
                <c:pt idx="3257">
                  <c:v>44.4</c:v>
                </c:pt>
                <c:pt idx="3258">
                  <c:v>27.2</c:v>
                </c:pt>
                <c:pt idx="3259">
                  <c:v>77.000001999999995</c:v>
                </c:pt>
                <c:pt idx="3260">
                  <c:v>6.2</c:v>
                </c:pt>
                <c:pt idx="3261">
                  <c:v>8.3999999999999897</c:v>
                </c:pt>
                <c:pt idx="3262">
                  <c:v>22.499998999999999</c:v>
                </c:pt>
                <c:pt idx="3263">
                  <c:v>8.4</c:v>
                </c:pt>
                <c:pt idx="3264">
                  <c:v>12.3</c:v>
                </c:pt>
                <c:pt idx="3265">
                  <c:v>44.4</c:v>
                </c:pt>
                <c:pt idx="3266">
                  <c:v>27.2</c:v>
                </c:pt>
                <c:pt idx="3267">
                  <c:v>12.599999</c:v>
                </c:pt>
                <c:pt idx="3268">
                  <c:v>16.600000000000001</c:v>
                </c:pt>
                <c:pt idx="3269">
                  <c:v>8.3999999999999897</c:v>
                </c:pt>
                <c:pt idx="3270">
                  <c:v>22.499998999999999</c:v>
                </c:pt>
                <c:pt idx="3271">
                  <c:v>8.4</c:v>
                </c:pt>
                <c:pt idx="3272">
                  <c:v>12.3</c:v>
                </c:pt>
                <c:pt idx="3273">
                  <c:v>5.6</c:v>
                </c:pt>
                <c:pt idx="3274">
                  <c:v>27.2</c:v>
                </c:pt>
                <c:pt idx="3275">
                  <c:v>68.500004000000004</c:v>
                </c:pt>
                <c:pt idx="3276">
                  <c:v>24.000001000000001</c:v>
                </c:pt>
                <c:pt idx="3277">
                  <c:v>49.3</c:v>
                </c:pt>
                <c:pt idx="3278">
                  <c:v>22.499998999999999</c:v>
                </c:pt>
                <c:pt idx="3279">
                  <c:v>8.4</c:v>
                </c:pt>
                <c:pt idx="3280">
                  <c:v>12.3</c:v>
                </c:pt>
                <c:pt idx="3281">
                  <c:v>44.4</c:v>
                </c:pt>
                <c:pt idx="3282">
                  <c:v>27.2</c:v>
                </c:pt>
                <c:pt idx="3283">
                  <c:v>68.500004000000004</c:v>
                </c:pt>
                <c:pt idx="3284">
                  <c:v>24.000001000000001</c:v>
                </c:pt>
                <c:pt idx="3285">
                  <c:v>37.499997999999998</c:v>
                </c:pt>
                <c:pt idx="3286">
                  <c:v>49.3</c:v>
                </c:pt>
                <c:pt idx="3287">
                  <c:v>22.499998999999999</c:v>
                </c:pt>
                <c:pt idx="3288">
                  <c:v>8.4</c:v>
                </c:pt>
                <c:pt idx="3289">
                  <c:v>12.3</c:v>
                </c:pt>
                <c:pt idx="3290">
                  <c:v>44.4</c:v>
                </c:pt>
                <c:pt idx="3291">
                  <c:v>27.2</c:v>
                </c:pt>
                <c:pt idx="3292">
                  <c:v>68.500004000000004</c:v>
                </c:pt>
                <c:pt idx="3293">
                  <c:v>24.000001000000001</c:v>
                </c:pt>
                <c:pt idx="3294">
                  <c:v>37.499997999999998</c:v>
                </c:pt>
                <c:pt idx="3295">
                  <c:v>55.099997999999999</c:v>
                </c:pt>
                <c:pt idx="3296">
                  <c:v>22.499998999999999</c:v>
                </c:pt>
                <c:pt idx="3297">
                  <c:v>8.4</c:v>
                </c:pt>
                <c:pt idx="3298">
                  <c:v>12.3</c:v>
                </c:pt>
                <c:pt idx="3299">
                  <c:v>5.6</c:v>
                </c:pt>
                <c:pt idx="3300">
                  <c:v>27.2</c:v>
                </c:pt>
                <c:pt idx="3301">
                  <c:v>12.599999</c:v>
                </c:pt>
                <c:pt idx="3302">
                  <c:v>24.000001000000001</c:v>
                </c:pt>
                <c:pt idx="3303">
                  <c:v>37.499997999999998</c:v>
                </c:pt>
                <c:pt idx="3304">
                  <c:v>55.099997999999999</c:v>
                </c:pt>
                <c:pt idx="3305">
                  <c:v>8.4</c:v>
                </c:pt>
                <c:pt idx="3306">
                  <c:v>12.3</c:v>
                </c:pt>
                <c:pt idx="3307">
                  <c:v>5.6</c:v>
                </c:pt>
                <c:pt idx="3308">
                  <c:v>27.2</c:v>
                </c:pt>
                <c:pt idx="3309">
                  <c:v>68.500004000000004</c:v>
                </c:pt>
                <c:pt idx="3310">
                  <c:v>24.000001000000001</c:v>
                </c:pt>
                <c:pt idx="3311">
                  <c:v>37.499997999999998</c:v>
                </c:pt>
                <c:pt idx="3312">
                  <c:v>55.099997999999999</c:v>
                </c:pt>
                <c:pt idx="3313">
                  <c:v>27.299999999999901</c:v>
                </c:pt>
                <c:pt idx="3314">
                  <c:v>12.3</c:v>
                </c:pt>
                <c:pt idx="3315">
                  <c:v>5.6</c:v>
                </c:pt>
                <c:pt idx="3316">
                  <c:v>27.2</c:v>
                </c:pt>
                <c:pt idx="3317">
                  <c:v>68.500004000000004</c:v>
                </c:pt>
                <c:pt idx="3318">
                  <c:v>24.000001000000001</c:v>
                </c:pt>
                <c:pt idx="3319">
                  <c:v>37.499997999999998</c:v>
                </c:pt>
                <c:pt idx="3320">
                  <c:v>55.099997999999999</c:v>
                </c:pt>
                <c:pt idx="3321">
                  <c:v>27.299999999999901</c:v>
                </c:pt>
                <c:pt idx="3322">
                  <c:v>27.299999999999901</c:v>
                </c:pt>
                <c:pt idx="3323">
                  <c:v>5.6</c:v>
                </c:pt>
                <c:pt idx="3324">
                  <c:v>27.2</c:v>
                </c:pt>
                <c:pt idx="3325">
                  <c:v>68.500004000000004</c:v>
                </c:pt>
                <c:pt idx="3326">
                  <c:v>24.000001000000001</c:v>
                </c:pt>
                <c:pt idx="3327">
                  <c:v>37.499997999999998</c:v>
                </c:pt>
                <c:pt idx="3328">
                  <c:v>55.099997999999999</c:v>
                </c:pt>
                <c:pt idx="3329">
                  <c:v>27.299999999999901</c:v>
                </c:pt>
                <c:pt idx="3330">
                  <c:v>27.299999999999901</c:v>
                </c:pt>
                <c:pt idx="3331">
                  <c:v>27.2</c:v>
                </c:pt>
                <c:pt idx="3332">
                  <c:v>68.500004000000004</c:v>
                </c:pt>
                <c:pt idx="3333">
                  <c:v>24.000001000000001</c:v>
                </c:pt>
                <c:pt idx="3334">
                  <c:v>37.499997999999998</c:v>
                </c:pt>
                <c:pt idx="3335">
                  <c:v>55.099997999999999</c:v>
                </c:pt>
                <c:pt idx="3336">
                  <c:v>27.299999999999901</c:v>
                </c:pt>
                <c:pt idx="3337">
                  <c:v>27.299999999999901</c:v>
                </c:pt>
                <c:pt idx="3338">
                  <c:v>68.500004000000004</c:v>
                </c:pt>
                <c:pt idx="3339">
                  <c:v>24.000001000000001</c:v>
                </c:pt>
                <c:pt idx="3340">
                  <c:v>37.499997999999998</c:v>
                </c:pt>
                <c:pt idx="3341">
                  <c:v>55.099997999999999</c:v>
                </c:pt>
                <c:pt idx="3342">
                  <c:v>27.299999999999901</c:v>
                </c:pt>
                <c:pt idx="3343">
                  <c:v>27.299999999999901</c:v>
                </c:pt>
                <c:pt idx="3344">
                  <c:v>24.000001000000001</c:v>
                </c:pt>
                <c:pt idx="3345">
                  <c:v>37.499997999999998</c:v>
                </c:pt>
                <c:pt idx="3346">
                  <c:v>55.099997999999999</c:v>
                </c:pt>
                <c:pt idx="3347">
                  <c:v>27.299999999999901</c:v>
                </c:pt>
                <c:pt idx="3348">
                  <c:v>27.299999999999901</c:v>
                </c:pt>
                <c:pt idx="3349">
                  <c:v>69.100002000000003</c:v>
                </c:pt>
                <c:pt idx="3350">
                  <c:v>37.499997999999998</c:v>
                </c:pt>
                <c:pt idx="3351">
                  <c:v>55.099997999999999</c:v>
                </c:pt>
                <c:pt idx="3352">
                  <c:v>27.299999999999901</c:v>
                </c:pt>
                <c:pt idx="3353">
                  <c:v>27.299999999999901</c:v>
                </c:pt>
                <c:pt idx="3354">
                  <c:v>69.100002000000003</c:v>
                </c:pt>
                <c:pt idx="3355">
                  <c:v>76.400002000000001</c:v>
                </c:pt>
                <c:pt idx="3356">
                  <c:v>55.099997999999999</c:v>
                </c:pt>
                <c:pt idx="3357">
                  <c:v>27.299999999999901</c:v>
                </c:pt>
                <c:pt idx="3358">
                  <c:v>27.299999999999901</c:v>
                </c:pt>
                <c:pt idx="3359">
                  <c:v>69.100002000000003</c:v>
                </c:pt>
                <c:pt idx="3360">
                  <c:v>76.400002000000001</c:v>
                </c:pt>
                <c:pt idx="3361">
                  <c:v>16.999998999999999</c:v>
                </c:pt>
                <c:pt idx="3362">
                  <c:v>27.299999999999901</c:v>
                </c:pt>
                <c:pt idx="3363">
                  <c:v>27.299999999999901</c:v>
                </c:pt>
                <c:pt idx="3364">
                  <c:v>69.100002000000003</c:v>
                </c:pt>
                <c:pt idx="3365">
                  <c:v>76.400002000000001</c:v>
                </c:pt>
                <c:pt idx="3366">
                  <c:v>16.999998999999999</c:v>
                </c:pt>
                <c:pt idx="3367">
                  <c:v>20.200001</c:v>
                </c:pt>
                <c:pt idx="3368">
                  <c:v>18.799999</c:v>
                </c:pt>
                <c:pt idx="3369">
                  <c:v>16.099997999999999</c:v>
                </c:pt>
                <c:pt idx="3370">
                  <c:v>16.399999999999999</c:v>
                </c:pt>
                <c:pt idx="3371">
                  <c:v>15.799999</c:v>
                </c:pt>
                <c:pt idx="3372">
                  <c:v>18.799999</c:v>
                </c:pt>
                <c:pt idx="3373">
                  <c:v>16.099997999999999</c:v>
                </c:pt>
                <c:pt idx="3374">
                  <c:v>16.399999999999999</c:v>
                </c:pt>
                <c:pt idx="3375">
                  <c:v>15.799999</c:v>
                </c:pt>
                <c:pt idx="3376">
                  <c:v>16.099997999999999</c:v>
                </c:pt>
                <c:pt idx="3377">
                  <c:v>16.099997999999999</c:v>
                </c:pt>
                <c:pt idx="3378">
                  <c:v>16.399999999999999</c:v>
                </c:pt>
                <c:pt idx="3379">
                  <c:v>15.799999</c:v>
                </c:pt>
                <c:pt idx="3380">
                  <c:v>16.099997999999999</c:v>
                </c:pt>
                <c:pt idx="3381">
                  <c:v>16.099997999999999</c:v>
                </c:pt>
                <c:pt idx="3382">
                  <c:v>16.399999999999999</c:v>
                </c:pt>
                <c:pt idx="3383">
                  <c:v>15.799999</c:v>
                </c:pt>
                <c:pt idx="3384">
                  <c:v>16.099997999999999</c:v>
                </c:pt>
                <c:pt idx="3385">
                  <c:v>15.699995999999899</c:v>
                </c:pt>
                <c:pt idx="3386">
                  <c:v>16.099997999999999</c:v>
                </c:pt>
                <c:pt idx="3387">
                  <c:v>16.399999999999999</c:v>
                </c:pt>
                <c:pt idx="3388">
                  <c:v>15.799999</c:v>
                </c:pt>
                <c:pt idx="3389">
                  <c:v>16.099997999999999</c:v>
                </c:pt>
                <c:pt idx="3390">
                  <c:v>15.699995999999899</c:v>
                </c:pt>
                <c:pt idx="3391">
                  <c:v>32.000002000000002</c:v>
                </c:pt>
                <c:pt idx="3392">
                  <c:v>16.099997999999999</c:v>
                </c:pt>
                <c:pt idx="3393">
                  <c:v>16.399999999999999</c:v>
                </c:pt>
                <c:pt idx="3394">
                  <c:v>15.799999</c:v>
                </c:pt>
                <c:pt idx="3395">
                  <c:v>16.099997999999999</c:v>
                </c:pt>
                <c:pt idx="3396">
                  <c:v>15.699995999999899</c:v>
                </c:pt>
                <c:pt idx="3397">
                  <c:v>32.000002000000002</c:v>
                </c:pt>
                <c:pt idx="3398">
                  <c:v>16.399999999999999</c:v>
                </c:pt>
                <c:pt idx="3399">
                  <c:v>15.799999</c:v>
                </c:pt>
                <c:pt idx="3400">
                  <c:v>16.099997999999999</c:v>
                </c:pt>
                <c:pt idx="3401">
                  <c:v>15.699995999999899</c:v>
                </c:pt>
                <c:pt idx="3402">
                  <c:v>32.000002000000002</c:v>
                </c:pt>
                <c:pt idx="3403">
                  <c:v>16.399999999999999</c:v>
                </c:pt>
                <c:pt idx="3404">
                  <c:v>15.799999</c:v>
                </c:pt>
                <c:pt idx="3405">
                  <c:v>16.099997999999999</c:v>
                </c:pt>
                <c:pt idx="3406">
                  <c:v>15.699995999999899</c:v>
                </c:pt>
                <c:pt idx="3407">
                  <c:v>32.000002000000002</c:v>
                </c:pt>
                <c:pt idx="3408">
                  <c:v>37.900002000000001</c:v>
                </c:pt>
                <c:pt idx="3409">
                  <c:v>15.799999</c:v>
                </c:pt>
                <c:pt idx="3410">
                  <c:v>16.099997999999999</c:v>
                </c:pt>
                <c:pt idx="3411">
                  <c:v>15.699995999999899</c:v>
                </c:pt>
                <c:pt idx="3412">
                  <c:v>32.000002000000002</c:v>
                </c:pt>
                <c:pt idx="3413">
                  <c:v>37.900002000000001</c:v>
                </c:pt>
                <c:pt idx="3414">
                  <c:v>16.099997999999999</c:v>
                </c:pt>
                <c:pt idx="3415">
                  <c:v>15.699995999999899</c:v>
                </c:pt>
                <c:pt idx="3416">
                  <c:v>32.000002000000002</c:v>
                </c:pt>
                <c:pt idx="3417">
                  <c:v>37.900002000000001</c:v>
                </c:pt>
                <c:pt idx="3418">
                  <c:v>16.099997999999999</c:v>
                </c:pt>
                <c:pt idx="3419">
                  <c:v>15.699995999999899</c:v>
                </c:pt>
                <c:pt idx="3420">
                  <c:v>32.000002000000002</c:v>
                </c:pt>
                <c:pt idx="3421">
                  <c:v>37.900002000000001</c:v>
                </c:pt>
                <c:pt idx="3422">
                  <c:v>21.8</c:v>
                </c:pt>
                <c:pt idx="3423">
                  <c:v>15.699995999999899</c:v>
                </c:pt>
                <c:pt idx="3424">
                  <c:v>32.000002000000002</c:v>
                </c:pt>
                <c:pt idx="3425">
                  <c:v>37.900002000000001</c:v>
                </c:pt>
                <c:pt idx="3426">
                  <c:v>21.8</c:v>
                </c:pt>
                <c:pt idx="3427">
                  <c:v>23.200001</c:v>
                </c:pt>
                <c:pt idx="3428">
                  <c:v>15.699995999999899</c:v>
                </c:pt>
                <c:pt idx="3429">
                  <c:v>32.000002000000002</c:v>
                </c:pt>
                <c:pt idx="3430">
                  <c:v>37.900002000000001</c:v>
                </c:pt>
                <c:pt idx="3431">
                  <c:v>21.8</c:v>
                </c:pt>
                <c:pt idx="3432">
                  <c:v>23.200001</c:v>
                </c:pt>
                <c:pt idx="3433">
                  <c:v>149.39999399999999</c:v>
                </c:pt>
                <c:pt idx="3434">
                  <c:v>32.000002000000002</c:v>
                </c:pt>
                <c:pt idx="3435">
                  <c:v>37.900002000000001</c:v>
                </c:pt>
                <c:pt idx="3436">
                  <c:v>21.8</c:v>
                </c:pt>
                <c:pt idx="3437">
                  <c:v>23.200001</c:v>
                </c:pt>
                <c:pt idx="3438">
                  <c:v>149.39999399999999</c:v>
                </c:pt>
                <c:pt idx="3439">
                  <c:v>83.900002000000001</c:v>
                </c:pt>
                <c:pt idx="3440">
                  <c:v>37.900002000000001</c:v>
                </c:pt>
                <c:pt idx="3441">
                  <c:v>21.8</c:v>
                </c:pt>
                <c:pt idx="3442">
                  <c:v>23.200001</c:v>
                </c:pt>
                <c:pt idx="3443">
                  <c:v>149.39999399999999</c:v>
                </c:pt>
                <c:pt idx="3444">
                  <c:v>83.900002000000001</c:v>
                </c:pt>
                <c:pt idx="3445">
                  <c:v>13.099999</c:v>
                </c:pt>
                <c:pt idx="3446">
                  <c:v>37.900002000000001</c:v>
                </c:pt>
                <c:pt idx="3447">
                  <c:v>21.8</c:v>
                </c:pt>
                <c:pt idx="3448">
                  <c:v>23.200001</c:v>
                </c:pt>
                <c:pt idx="3449">
                  <c:v>149.39999399999999</c:v>
                </c:pt>
                <c:pt idx="3450">
                  <c:v>83.900002000000001</c:v>
                </c:pt>
                <c:pt idx="3451">
                  <c:v>13.099999</c:v>
                </c:pt>
                <c:pt idx="3452">
                  <c:v>40.299999</c:v>
                </c:pt>
                <c:pt idx="3453">
                  <c:v>37.900002000000001</c:v>
                </c:pt>
                <c:pt idx="3454">
                  <c:v>21.8</c:v>
                </c:pt>
                <c:pt idx="3455">
                  <c:v>23.200001</c:v>
                </c:pt>
                <c:pt idx="3456">
                  <c:v>149.39999399999999</c:v>
                </c:pt>
                <c:pt idx="3457">
                  <c:v>83.900002000000001</c:v>
                </c:pt>
                <c:pt idx="3458">
                  <c:v>13.099999</c:v>
                </c:pt>
                <c:pt idx="3459">
                  <c:v>40.299999</c:v>
                </c:pt>
                <c:pt idx="3460">
                  <c:v>4.3</c:v>
                </c:pt>
                <c:pt idx="3461">
                  <c:v>21.8</c:v>
                </c:pt>
                <c:pt idx="3462">
                  <c:v>23.200001</c:v>
                </c:pt>
                <c:pt idx="3463">
                  <c:v>149.39999399999999</c:v>
                </c:pt>
                <c:pt idx="3464">
                  <c:v>83.900002000000001</c:v>
                </c:pt>
                <c:pt idx="3465">
                  <c:v>13.099999</c:v>
                </c:pt>
                <c:pt idx="3466">
                  <c:v>40.299999</c:v>
                </c:pt>
                <c:pt idx="3467">
                  <c:v>4.3</c:v>
                </c:pt>
                <c:pt idx="3468">
                  <c:v>21.8</c:v>
                </c:pt>
                <c:pt idx="3469">
                  <c:v>23.200001</c:v>
                </c:pt>
                <c:pt idx="3470">
                  <c:v>149.39999399999999</c:v>
                </c:pt>
                <c:pt idx="3471">
                  <c:v>83.900002000000001</c:v>
                </c:pt>
                <c:pt idx="3472">
                  <c:v>13.099999</c:v>
                </c:pt>
                <c:pt idx="3473">
                  <c:v>40.299999</c:v>
                </c:pt>
                <c:pt idx="3474">
                  <c:v>4.3</c:v>
                </c:pt>
                <c:pt idx="3475">
                  <c:v>21.8</c:v>
                </c:pt>
                <c:pt idx="3476">
                  <c:v>23.200001</c:v>
                </c:pt>
                <c:pt idx="3477">
                  <c:v>149.39999399999999</c:v>
                </c:pt>
                <c:pt idx="3478">
                  <c:v>83.900002000000001</c:v>
                </c:pt>
                <c:pt idx="3479">
                  <c:v>13.099999</c:v>
                </c:pt>
                <c:pt idx="3480">
                  <c:v>40.299999</c:v>
                </c:pt>
                <c:pt idx="3481">
                  <c:v>4.3</c:v>
                </c:pt>
                <c:pt idx="3482">
                  <c:v>23.200001</c:v>
                </c:pt>
                <c:pt idx="3483">
                  <c:v>149.39999399999999</c:v>
                </c:pt>
                <c:pt idx="3484">
                  <c:v>83.900002000000001</c:v>
                </c:pt>
                <c:pt idx="3485">
                  <c:v>13.099999</c:v>
                </c:pt>
                <c:pt idx="3486">
                  <c:v>40.299999</c:v>
                </c:pt>
                <c:pt idx="3487">
                  <c:v>4.3</c:v>
                </c:pt>
                <c:pt idx="3488">
                  <c:v>72.700001</c:v>
                </c:pt>
                <c:pt idx="3489">
                  <c:v>149.39999399999999</c:v>
                </c:pt>
                <c:pt idx="3490">
                  <c:v>83.900002000000001</c:v>
                </c:pt>
                <c:pt idx="3491">
                  <c:v>13.099999</c:v>
                </c:pt>
                <c:pt idx="3492">
                  <c:v>40.299999</c:v>
                </c:pt>
                <c:pt idx="3493">
                  <c:v>4.3</c:v>
                </c:pt>
                <c:pt idx="3494">
                  <c:v>72.700001</c:v>
                </c:pt>
                <c:pt idx="3495">
                  <c:v>123.799996999999</c:v>
                </c:pt>
                <c:pt idx="3496">
                  <c:v>83.900002000000001</c:v>
                </c:pt>
                <c:pt idx="3497">
                  <c:v>13.099999</c:v>
                </c:pt>
                <c:pt idx="3498">
                  <c:v>40.299999</c:v>
                </c:pt>
                <c:pt idx="3499">
                  <c:v>4.3</c:v>
                </c:pt>
                <c:pt idx="3500">
                  <c:v>15.500000999999999</c:v>
                </c:pt>
                <c:pt idx="3501">
                  <c:v>16.899999999999999</c:v>
                </c:pt>
                <c:pt idx="3502">
                  <c:v>15.100001000000001</c:v>
                </c:pt>
                <c:pt idx="3503">
                  <c:v>13.099999</c:v>
                </c:pt>
                <c:pt idx="3504">
                  <c:v>40.299999</c:v>
                </c:pt>
                <c:pt idx="3505">
                  <c:v>4.3</c:v>
                </c:pt>
                <c:pt idx="3506">
                  <c:v>15.500000999999999</c:v>
                </c:pt>
                <c:pt idx="3507">
                  <c:v>123.799996999999</c:v>
                </c:pt>
                <c:pt idx="3508">
                  <c:v>106.70000400000001</c:v>
                </c:pt>
                <c:pt idx="3509">
                  <c:v>27.999998999999999</c:v>
                </c:pt>
                <c:pt idx="3510">
                  <c:v>40.299999</c:v>
                </c:pt>
                <c:pt idx="3511">
                  <c:v>4.3</c:v>
                </c:pt>
                <c:pt idx="3512">
                  <c:v>72.700001</c:v>
                </c:pt>
                <c:pt idx="3513">
                  <c:v>16.899999999999999</c:v>
                </c:pt>
                <c:pt idx="3514">
                  <c:v>15.100001000000001</c:v>
                </c:pt>
                <c:pt idx="3515">
                  <c:v>27.999998999999999</c:v>
                </c:pt>
                <c:pt idx="3516">
                  <c:v>15.100001000000001</c:v>
                </c:pt>
                <c:pt idx="3517">
                  <c:v>4.3</c:v>
                </c:pt>
                <c:pt idx="3518">
                  <c:v>15.500000999999999</c:v>
                </c:pt>
                <c:pt idx="3519">
                  <c:v>123.799996999999</c:v>
                </c:pt>
                <c:pt idx="3520">
                  <c:v>106.70000400000001</c:v>
                </c:pt>
                <c:pt idx="3521">
                  <c:v>27.999998999999999</c:v>
                </c:pt>
                <c:pt idx="3522">
                  <c:v>106.70000400000001</c:v>
                </c:pt>
                <c:pt idx="3523">
                  <c:v>3.9999999999999898</c:v>
                </c:pt>
                <c:pt idx="3524">
                  <c:v>15.500000999999999</c:v>
                </c:pt>
                <c:pt idx="3525">
                  <c:v>123.799996999999</c:v>
                </c:pt>
                <c:pt idx="3526">
                  <c:v>15.100001000000001</c:v>
                </c:pt>
                <c:pt idx="3527">
                  <c:v>27.999998999999999</c:v>
                </c:pt>
                <c:pt idx="3528">
                  <c:v>106.70000400000001</c:v>
                </c:pt>
                <c:pt idx="3529">
                  <c:v>3.9999999999999898</c:v>
                </c:pt>
                <c:pt idx="3530">
                  <c:v>78.200001999999998</c:v>
                </c:pt>
                <c:pt idx="3531">
                  <c:v>15.500000999999999</c:v>
                </c:pt>
                <c:pt idx="3532">
                  <c:v>16.899999999999999</c:v>
                </c:pt>
                <c:pt idx="3533">
                  <c:v>106.70000400000001</c:v>
                </c:pt>
                <c:pt idx="3534">
                  <c:v>27.999998999999999</c:v>
                </c:pt>
                <c:pt idx="3535">
                  <c:v>106.70000400000001</c:v>
                </c:pt>
                <c:pt idx="3536">
                  <c:v>3.9999999999999898</c:v>
                </c:pt>
                <c:pt idx="3537">
                  <c:v>78.200001999999998</c:v>
                </c:pt>
                <c:pt idx="3538">
                  <c:v>5.0999999999999996</c:v>
                </c:pt>
                <c:pt idx="3539">
                  <c:v>15.500000999999999</c:v>
                </c:pt>
                <c:pt idx="3540">
                  <c:v>123.799996999999</c:v>
                </c:pt>
                <c:pt idx="3541">
                  <c:v>106.70000400000001</c:v>
                </c:pt>
                <c:pt idx="3542">
                  <c:v>27.999998999999999</c:v>
                </c:pt>
                <c:pt idx="3543">
                  <c:v>106.70000400000001</c:v>
                </c:pt>
                <c:pt idx="3544">
                  <c:v>3.9999999999999898</c:v>
                </c:pt>
                <c:pt idx="3545">
                  <c:v>78.200001999999998</c:v>
                </c:pt>
                <c:pt idx="3546">
                  <c:v>5.0999999999999996</c:v>
                </c:pt>
                <c:pt idx="3547">
                  <c:v>61.000003</c:v>
                </c:pt>
                <c:pt idx="3548">
                  <c:v>72.700001</c:v>
                </c:pt>
                <c:pt idx="3549">
                  <c:v>123.799996999999</c:v>
                </c:pt>
                <c:pt idx="3550">
                  <c:v>15.100001000000001</c:v>
                </c:pt>
                <c:pt idx="3551">
                  <c:v>27.999998999999999</c:v>
                </c:pt>
                <c:pt idx="3552">
                  <c:v>15.100001000000001</c:v>
                </c:pt>
                <c:pt idx="3553">
                  <c:v>68.200001999999998</c:v>
                </c:pt>
                <c:pt idx="3554">
                  <c:v>78.200001999999998</c:v>
                </c:pt>
                <c:pt idx="3555">
                  <c:v>5.0999999999999996</c:v>
                </c:pt>
                <c:pt idx="3556">
                  <c:v>61.000003</c:v>
                </c:pt>
                <c:pt idx="3557">
                  <c:v>123.799996999999</c:v>
                </c:pt>
                <c:pt idx="3558">
                  <c:v>106.70000400000001</c:v>
                </c:pt>
                <c:pt idx="3559">
                  <c:v>27.999998999999999</c:v>
                </c:pt>
                <c:pt idx="3560">
                  <c:v>106.70000400000001</c:v>
                </c:pt>
                <c:pt idx="3561">
                  <c:v>68.200001999999998</c:v>
                </c:pt>
                <c:pt idx="3562">
                  <c:v>78.200001999999998</c:v>
                </c:pt>
                <c:pt idx="3563">
                  <c:v>5.0999999999999996</c:v>
                </c:pt>
                <c:pt idx="3564">
                  <c:v>61.000003</c:v>
                </c:pt>
                <c:pt idx="3565">
                  <c:v>69.700002999999995</c:v>
                </c:pt>
                <c:pt idx="3566">
                  <c:v>106.70000400000001</c:v>
                </c:pt>
                <c:pt idx="3567">
                  <c:v>27.999998999999999</c:v>
                </c:pt>
                <c:pt idx="3568">
                  <c:v>106.70000400000001</c:v>
                </c:pt>
                <c:pt idx="3569">
                  <c:v>3.9999999999999898</c:v>
                </c:pt>
                <c:pt idx="3570">
                  <c:v>78.200001999999998</c:v>
                </c:pt>
                <c:pt idx="3571">
                  <c:v>5.0999999999999996</c:v>
                </c:pt>
                <c:pt idx="3572">
                  <c:v>61.000003</c:v>
                </c:pt>
                <c:pt idx="3573">
                  <c:v>69.700002999999995</c:v>
                </c:pt>
                <c:pt idx="3574">
                  <c:v>27.999998999999999</c:v>
                </c:pt>
                <c:pt idx="3575">
                  <c:v>106.70000400000001</c:v>
                </c:pt>
                <c:pt idx="3576">
                  <c:v>68.200001999999998</c:v>
                </c:pt>
                <c:pt idx="3577">
                  <c:v>78.200001999999998</c:v>
                </c:pt>
                <c:pt idx="3578">
                  <c:v>5.0999999999999996</c:v>
                </c:pt>
                <c:pt idx="3579">
                  <c:v>61.000003</c:v>
                </c:pt>
                <c:pt idx="3580">
                  <c:v>69.700002999999995</c:v>
                </c:pt>
                <c:pt idx="3581">
                  <c:v>4.7</c:v>
                </c:pt>
                <c:pt idx="3582">
                  <c:v>15.100001000000001</c:v>
                </c:pt>
                <c:pt idx="3583">
                  <c:v>3.9999999999999898</c:v>
                </c:pt>
                <c:pt idx="3584">
                  <c:v>78.200001999999998</c:v>
                </c:pt>
                <c:pt idx="3585">
                  <c:v>5.0999999999999996</c:v>
                </c:pt>
                <c:pt idx="3586">
                  <c:v>61.000003</c:v>
                </c:pt>
                <c:pt idx="3587">
                  <c:v>69.700002999999995</c:v>
                </c:pt>
                <c:pt idx="3588">
                  <c:v>4.7</c:v>
                </c:pt>
                <c:pt idx="3589">
                  <c:v>4.5999999999999996</c:v>
                </c:pt>
                <c:pt idx="3590">
                  <c:v>68.200001999999998</c:v>
                </c:pt>
                <c:pt idx="3591">
                  <c:v>78.200001999999998</c:v>
                </c:pt>
                <c:pt idx="3592">
                  <c:v>5.0999999999999996</c:v>
                </c:pt>
                <c:pt idx="3593">
                  <c:v>61.000003</c:v>
                </c:pt>
                <c:pt idx="3594">
                  <c:v>69.700002999999995</c:v>
                </c:pt>
                <c:pt idx="3595">
                  <c:v>4.7</c:v>
                </c:pt>
                <c:pt idx="3596">
                  <c:v>4.5999999999999996</c:v>
                </c:pt>
                <c:pt idx="3597">
                  <c:v>26.900001</c:v>
                </c:pt>
                <c:pt idx="3598">
                  <c:v>78.200001999999998</c:v>
                </c:pt>
                <c:pt idx="3599">
                  <c:v>5.0999999999999996</c:v>
                </c:pt>
                <c:pt idx="3600">
                  <c:v>61.000003</c:v>
                </c:pt>
                <c:pt idx="3601">
                  <c:v>69.700002999999995</c:v>
                </c:pt>
                <c:pt idx="3602">
                  <c:v>4.7</c:v>
                </c:pt>
                <c:pt idx="3603">
                  <c:v>4.5999999999999996</c:v>
                </c:pt>
                <c:pt idx="3604">
                  <c:v>26.900001</c:v>
                </c:pt>
                <c:pt idx="3605">
                  <c:v>55.300001999999999</c:v>
                </c:pt>
                <c:pt idx="3606">
                  <c:v>5.0999999999999996</c:v>
                </c:pt>
                <c:pt idx="3607">
                  <c:v>61.000003</c:v>
                </c:pt>
                <c:pt idx="3608">
                  <c:v>69.700002999999995</c:v>
                </c:pt>
                <c:pt idx="3609">
                  <c:v>4.7</c:v>
                </c:pt>
                <c:pt idx="3610">
                  <c:v>4.5999999999999996</c:v>
                </c:pt>
                <c:pt idx="3611">
                  <c:v>26.900001</c:v>
                </c:pt>
                <c:pt idx="3612">
                  <c:v>55.300001999999999</c:v>
                </c:pt>
                <c:pt idx="3613">
                  <c:v>4.3</c:v>
                </c:pt>
                <c:pt idx="3614">
                  <c:v>61.000003</c:v>
                </c:pt>
                <c:pt idx="3615">
                  <c:v>69.700002999999995</c:v>
                </c:pt>
                <c:pt idx="3616">
                  <c:v>4.7</c:v>
                </c:pt>
                <c:pt idx="3617">
                  <c:v>4.5999999999999996</c:v>
                </c:pt>
                <c:pt idx="3618">
                  <c:v>26.900001</c:v>
                </c:pt>
                <c:pt idx="3619">
                  <c:v>55.300001999999999</c:v>
                </c:pt>
                <c:pt idx="3620">
                  <c:v>4.3</c:v>
                </c:pt>
                <c:pt idx="3621">
                  <c:v>70.499996999999993</c:v>
                </c:pt>
                <c:pt idx="3622">
                  <c:v>69.700002999999995</c:v>
                </c:pt>
                <c:pt idx="3623">
                  <c:v>4.7</c:v>
                </c:pt>
                <c:pt idx="3624">
                  <c:v>4.5999999999999996</c:v>
                </c:pt>
                <c:pt idx="3625">
                  <c:v>26.900001</c:v>
                </c:pt>
                <c:pt idx="3626">
                  <c:v>55.300001999999999</c:v>
                </c:pt>
                <c:pt idx="3627">
                  <c:v>4.3</c:v>
                </c:pt>
                <c:pt idx="3628">
                  <c:v>70.499996999999993</c:v>
                </c:pt>
                <c:pt idx="3629">
                  <c:v>4.9000000000000004</c:v>
                </c:pt>
                <c:pt idx="3630">
                  <c:v>69.700002999999995</c:v>
                </c:pt>
                <c:pt idx="3631">
                  <c:v>4.7</c:v>
                </c:pt>
                <c:pt idx="3632">
                  <c:v>4.5999999999999996</c:v>
                </c:pt>
                <c:pt idx="3633">
                  <c:v>26.900001</c:v>
                </c:pt>
                <c:pt idx="3634">
                  <c:v>13.4</c:v>
                </c:pt>
                <c:pt idx="3635">
                  <c:v>4.3</c:v>
                </c:pt>
                <c:pt idx="3636">
                  <c:v>70.499996999999993</c:v>
                </c:pt>
                <c:pt idx="3637">
                  <c:v>4.9000000000000004</c:v>
                </c:pt>
                <c:pt idx="3638">
                  <c:v>73.899996999999999</c:v>
                </c:pt>
                <c:pt idx="3639">
                  <c:v>4.7</c:v>
                </c:pt>
                <c:pt idx="3640">
                  <c:v>4.5999999999999996</c:v>
                </c:pt>
                <c:pt idx="3641">
                  <c:v>26.900001</c:v>
                </c:pt>
                <c:pt idx="3642">
                  <c:v>55.300001999999999</c:v>
                </c:pt>
                <c:pt idx="3643">
                  <c:v>4.3</c:v>
                </c:pt>
                <c:pt idx="3644">
                  <c:v>70.499996999999993</c:v>
                </c:pt>
                <c:pt idx="3645">
                  <c:v>4.9000000000000004</c:v>
                </c:pt>
                <c:pt idx="3646">
                  <c:v>73.899996999999999</c:v>
                </c:pt>
                <c:pt idx="3647">
                  <c:v>102.200001</c:v>
                </c:pt>
                <c:pt idx="3648">
                  <c:v>4.7</c:v>
                </c:pt>
                <c:pt idx="3649">
                  <c:v>4.5999999999999996</c:v>
                </c:pt>
                <c:pt idx="3650">
                  <c:v>26.900001</c:v>
                </c:pt>
                <c:pt idx="3651">
                  <c:v>55.300001999999999</c:v>
                </c:pt>
                <c:pt idx="3652">
                  <c:v>4.3</c:v>
                </c:pt>
                <c:pt idx="3653">
                  <c:v>70.499996999999993</c:v>
                </c:pt>
                <c:pt idx="3654">
                  <c:v>4.9000000000000004</c:v>
                </c:pt>
                <c:pt idx="3655">
                  <c:v>73.899996999999999</c:v>
                </c:pt>
                <c:pt idx="3656">
                  <c:v>102.200001</c:v>
                </c:pt>
                <c:pt idx="3657">
                  <c:v>4.5999999999999996</c:v>
                </c:pt>
                <c:pt idx="3658">
                  <c:v>4.5999999999999996</c:v>
                </c:pt>
                <c:pt idx="3659">
                  <c:v>26.900001</c:v>
                </c:pt>
                <c:pt idx="3660">
                  <c:v>13.4</c:v>
                </c:pt>
                <c:pt idx="3661">
                  <c:v>4.3</c:v>
                </c:pt>
                <c:pt idx="3662">
                  <c:v>70.499996999999993</c:v>
                </c:pt>
                <c:pt idx="3663">
                  <c:v>4.9000000000000004</c:v>
                </c:pt>
                <c:pt idx="3664">
                  <c:v>73.899996999999999</c:v>
                </c:pt>
                <c:pt idx="3665">
                  <c:v>102.200001</c:v>
                </c:pt>
                <c:pt idx="3666">
                  <c:v>67.000003000000007</c:v>
                </c:pt>
                <c:pt idx="3667">
                  <c:v>43.900002000000001</c:v>
                </c:pt>
                <c:pt idx="3668">
                  <c:v>26.900001</c:v>
                </c:pt>
                <c:pt idx="3669">
                  <c:v>13.4</c:v>
                </c:pt>
                <c:pt idx="3670">
                  <c:v>4.3</c:v>
                </c:pt>
                <c:pt idx="3671">
                  <c:v>70.499996999999993</c:v>
                </c:pt>
                <c:pt idx="3672">
                  <c:v>4.9000000000000004</c:v>
                </c:pt>
                <c:pt idx="3673">
                  <c:v>73.899996999999999</c:v>
                </c:pt>
                <c:pt idx="3674">
                  <c:v>102.200001</c:v>
                </c:pt>
                <c:pt idx="3675">
                  <c:v>67.000003000000007</c:v>
                </c:pt>
                <c:pt idx="3676">
                  <c:v>43.900002000000001</c:v>
                </c:pt>
                <c:pt idx="3677">
                  <c:v>13.799999999999899</c:v>
                </c:pt>
                <c:pt idx="3678">
                  <c:v>13.4</c:v>
                </c:pt>
                <c:pt idx="3679">
                  <c:v>4.3</c:v>
                </c:pt>
                <c:pt idx="3680">
                  <c:v>70.499996999999993</c:v>
                </c:pt>
                <c:pt idx="3681">
                  <c:v>4.9000000000000004</c:v>
                </c:pt>
                <c:pt idx="3682">
                  <c:v>73.899996999999999</c:v>
                </c:pt>
                <c:pt idx="3683">
                  <c:v>102.200001</c:v>
                </c:pt>
                <c:pt idx="3684">
                  <c:v>67.000003000000007</c:v>
                </c:pt>
                <c:pt idx="3685">
                  <c:v>43.900002000000001</c:v>
                </c:pt>
                <c:pt idx="3686">
                  <c:v>13.799999999999899</c:v>
                </c:pt>
                <c:pt idx="3687">
                  <c:v>91.200005000000004</c:v>
                </c:pt>
                <c:pt idx="3688">
                  <c:v>4.3</c:v>
                </c:pt>
                <c:pt idx="3689">
                  <c:v>70.499996999999993</c:v>
                </c:pt>
                <c:pt idx="3690">
                  <c:v>4.9000000000000004</c:v>
                </c:pt>
                <c:pt idx="3691">
                  <c:v>73.899996999999999</c:v>
                </c:pt>
                <c:pt idx="3692">
                  <c:v>102.200001</c:v>
                </c:pt>
                <c:pt idx="3693">
                  <c:v>67.000003000000007</c:v>
                </c:pt>
                <c:pt idx="3694">
                  <c:v>43.900002000000001</c:v>
                </c:pt>
                <c:pt idx="3695">
                  <c:v>8.2999999999999901</c:v>
                </c:pt>
                <c:pt idx="3696">
                  <c:v>91.200005000000004</c:v>
                </c:pt>
                <c:pt idx="3697">
                  <c:v>5.0999999999999996</c:v>
                </c:pt>
                <c:pt idx="3698">
                  <c:v>70.499996999999993</c:v>
                </c:pt>
                <c:pt idx="3699">
                  <c:v>4.9000000000000004</c:v>
                </c:pt>
                <c:pt idx="3700">
                  <c:v>73.899996999999999</c:v>
                </c:pt>
                <c:pt idx="3701">
                  <c:v>102.200001</c:v>
                </c:pt>
                <c:pt idx="3702">
                  <c:v>4.5999999999999996</c:v>
                </c:pt>
                <c:pt idx="3703">
                  <c:v>43.900002000000001</c:v>
                </c:pt>
                <c:pt idx="3704">
                  <c:v>13.799999999999899</c:v>
                </c:pt>
                <c:pt idx="3705">
                  <c:v>91.200005000000004</c:v>
                </c:pt>
                <c:pt idx="3706">
                  <c:v>5.0999999999999996</c:v>
                </c:pt>
                <c:pt idx="3707">
                  <c:v>3.0999999999999899</c:v>
                </c:pt>
                <c:pt idx="3708">
                  <c:v>4.9000000000000004</c:v>
                </c:pt>
                <c:pt idx="3709">
                  <c:v>73.899996999999999</c:v>
                </c:pt>
                <c:pt idx="3710">
                  <c:v>102.200001</c:v>
                </c:pt>
                <c:pt idx="3711">
                  <c:v>67.000003000000007</c:v>
                </c:pt>
                <c:pt idx="3712">
                  <c:v>43.900002000000001</c:v>
                </c:pt>
                <c:pt idx="3713">
                  <c:v>13.799999999999899</c:v>
                </c:pt>
                <c:pt idx="3714">
                  <c:v>91.200005000000004</c:v>
                </c:pt>
                <c:pt idx="3715">
                  <c:v>5.0999999999999996</c:v>
                </c:pt>
                <c:pt idx="3716">
                  <c:v>3.0999999999999899</c:v>
                </c:pt>
                <c:pt idx="3717">
                  <c:v>73.899996999999999</c:v>
                </c:pt>
                <c:pt idx="3718">
                  <c:v>102.200001</c:v>
                </c:pt>
                <c:pt idx="3719">
                  <c:v>4.5999999999999996</c:v>
                </c:pt>
                <c:pt idx="3720">
                  <c:v>43.900002000000001</c:v>
                </c:pt>
                <c:pt idx="3721">
                  <c:v>8.2999999999999901</c:v>
                </c:pt>
                <c:pt idx="3722">
                  <c:v>91.200005000000004</c:v>
                </c:pt>
                <c:pt idx="3723">
                  <c:v>103.00000199999999</c:v>
                </c:pt>
                <c:pt idx="3724">
                  <c:v>3.0999999999999899</c:v>
                </c:pt>
                <c:pt idx="3725">
                  <c:v>4</c:v>
                </c:pt>
                <c:pt idx="3726">
                  <c:v>102.200001</c:v>
                </c:pt>
                <c:pt idx="3727">
                  <c:v>4.5999999999999996</c:v>
                </c:pt>
                <c:pt idx="3728">
                  <c:v>43.900002000000001</c:v>
                </c:pt>
                <c:pt idx="3729">
                  <c:v>8.2999999999999901</c:v>
                </c:pt>
                <c:pt idx="3730">
                  <c:v>91.200005000000004</c:v>
                </c:pt>
                <c:pt idx="3731">
                  <c:v>103.00000199999999</c:v>
                </c:pt>
                <c:pt idx="3732">
                  <c:v>3.0999999999999899</c:v>
                </c:pt>
                <c:pt idx="3733">
                  <c:v>4</c:v>
                </c:pt>
                <c:pt idx="3734">
                  <c:v>80.999995999999996</c:v>
                </c:pt>
                <c:pt idx="3735">
                  <c:v>4.5999999999999996</c:v>
                </c:pt>
                <c:pt idx="3736">
                  <c:v>43.900002000000001</c:v>
                </c:pt>
                <c:pt idx="3737">
                  <c:v>8.2999999999999901</c:v>
                </c:pt>
                <c:pt idx="3738">
                  <c:v>91.200005000000004</c:v>
                </c:pt>
                <c:pt idx="3739">
                  <c:v>103.00000199999999</c:v>
                </c:pt>
                <c:pt idx="3740">
                  <c:v>3.0999999999999899</c:v>
                </c:pt>
                <c:pt idx="3741">
                  <c:v>4</c:v>
                </c:pt>
                <c:pt idx="3742">
                  <c:v>12.500000999999999</c:v>
                </c:pt>
                <c:pt idx="3743">
                  <c:v>76.5</c:v>
                </c:pt>
                <c:pt idx="3744">
                  <c:v>43.900002000000001</c:v>
                </c:pt>
                <c:pt idx="3745">
                  <c:v>8.2999999999999901</c:v>
                </c:pt>
                <c:pt idx="3746">
                  <c:v>91.200005000000004</c:v>
                </c:pt>
                <c:pt idx="3747">
                  <c:v>103.00000199999999</c:v>
                </c:pt>
                <c:pt idx="3748">
                  <c:v>3.0999999999999899</c:v>
                </c:pt>
                <c:pt idx="3749">
                  <c:v>4</c:v>
                </c:pt>
                <c:pt idx="3750">
                  <c:v>80.999995999999996</c:v>
                </c:pt>
                <c:pt idx="3751">
                  <c:v>11.3</c:v>
                </c:pt>
                <c:pt idx="3752">
                  <c:v>60.1</c:v>
                </c:pt>
                <c:pt idx="3753">
                  <c:v>13.799999999999899</c:v>
                </c:pt>
                <c:pt idx="3754">
                  <c:v>91.200005000000004</c:v>
                </c:pt>
                <c:pt idx="3755">
                  <c:v>5.0999999999999996</c:v>
                </c:pt>
                <c:pt idx="3756">
                  <c:v>3.0999999999999899</c:v>
                </c:pt>
                <c:pt idx="3757">
                  <c:v>4</c:v>
                </c:pt>
                <c:pt idx="3758">
                  <c:v>12.500000999999999</c:v>
                </c:pt>
                <c:pt idx="3759">
                  <c:v>11.3</c:v>
                </c:pt>
                <c:pt idx="3760">
                  <c:v>60.1</c:v>
                </c:pt>
                <c:pt idx="3761">
                  <c:v>19.5</c:v>
                </c:pt>
                <c:pt idx="3762">
                  <c:v>91.200005000000004</c:v>
                </c:pt>
                <c:pt idx="3763">
                  <c:v>103.00000199999999</c:v>
                </c:pt>
                <c:pt idx="3764">
                  <c:v>3.0999999999999899</c:v>
                </c:pt>
                <c:pt idx="3765">
                  <c:v>4</c:v>
                </c:pt>
                <c:pt idx="3766">
                  <c:v>80.999995999999996</c:v>
                </c:pt>
                <c:pt idx="3767">
                  <c:v>11.3</c:v>
                </c:pt>
                <c:pt idx="3768">
                  <c:v>60.1</c:v>
                </c:pt>
                <c:pt idx="3769">
                  <c:v>89.000001999999995</c:v>
                </c:pt>
                <c:pt idx="3770">
                  <c:v>7.8999999999999897</c:v>
                </c:pt>
                <c:pt idx="3771">
                  <c:v>5.0999999999999996</c:v>
                </c:pt>
                <c:pt idx="3772">
                  <c:v>3.0999999999999899</c:v>
                </c:pt>
                <c:pt idx="3773">
                  <c:v>4</c:v>
                </c:pt>
                <c:pt idx="3774">
                  <c:v>80.999995999999996</c:v>
                </c:pt>
                <c:pt idx="3775">
                  <c:v>76.5</c:v>
                </c:pt>
                <c:pt idx="3776">
                  <c:v>60.1</c:v>
                </c:pt>
                <c:pt idx="3777">
                  <c:v>19.5</c:v>
                </c:pt>
                <c:pt idx="3778">
                  <c:v>7.8999999999999897</c:v>
                </c:pt>
                <c:pt idx="3779">
                  <c:v>3.3</c:v>
                </c:pt>
                <c:pt idx="3780">
                  <c:v>3.0999999999999899</c:v>
                </c:pt>
                <c:pt idx="3781">
                  <c:v>4</c:v>
                </c:pt>
                <c:pt idx="3782">
                  <c:v>12.500000999999999</c:v>
                </c:pt>
                <c:pt idx="3783">
                  <c:v>11.3</c:v>
                </c:pt>
                <c:pt idx="3784">
                  <c:v>60.1</c:v>
                </c:pt>
                <c:pt idx="3785">
                  <c:v>89.000001999999995</c:v>
                </c:pt>
                <c:pt idx="3786">
                  <c:v>7.8999999999999897</c:v>
                </c:pt>
                <c:pt idx="3787">
                  <c:v>3.3</c:v>
                </c:pt>
                <c:pt idx="3788">
                  <c:v>46.900002000000001</c:v>
                </c:pt>
                <c:pt idx="3789">
                  <c:v>4</c:v>
                </c:pt>
                <c:pt idx="3790">
                  <c:v>80.999995999999996</c:v>
                </c:pt>
                <c:pt idx="3791">
                  <c:v>76.5</c:v>
                </c:pt>
                <c:pt idx="3792">
                  <c:v>60.1</c:v>
                </c:pt>
                <c:pt idx="3793">
                  <c:v>19.5</c:v>
                </c:pt>
                <c:pt idx="3794">
                  <c:v>7.8999999999999897</c:v>
                </c:pt>
                <c:pt idx="3795">
                  <c:v>3.3</c:v>
                </c:pt>
                <c:pt idx="3796">
                  <c:v>46.900002000000001</c:v>
                </c:pt>
                <c:pt idx="3797">
                  <c:v>66.100003000000001</c:v>
                </c:pt>
                <c:pt idx="3798">
                  <c:v>4</c:v>
                </c:pt>
                <c:pt idx="3799">
                  <c:v>12.500000999999999</c:v>
                </c:pt>
                <c:pt idx="3800">
                  <c:v>76.5</c:v>
                </c:pt>
                <c:pt idx="3801">
                  <c:v>60.1</c:v>
                </c:pt>
                <c:pt idx="3802">
                  <c:v>19.5</c:v>
                </c:pt>
                <c:pt idx="3803">
                  <c:v>7.8999999999999897</c:v>
                </c:pt>
                <c:pt idx="3804">
                  <c:v>3.3</c:v>
                </c:pt>
                <c:pt idx="3805">
                  <c:v>46.900002000000001</c:v>
                </c:pt>
                <c:pt idx="3806">
                  <c:v>66.100003000000001</c:v>
                </c:pt>
                <c:pt idx="3807">
                  <c:v>10.8</c:v>
                </c:pt>
                <c:pt idx="3808">
                  <c:v>80.999995999999996</c:v>
                </c:pt>
                <c:pt idx="3809">
                  <c:v>76.5</c:v>
                </c:pt>
                <c:pt idx="3810">
                  <c:v>60.1</c:v>
                </c:pt>
                <c:pt idx="3811">
                  <c:v>19.5</c:v>
                </c:pt>
                <c:pt idx="3812">
                  <c:v>7.8999999999999897</c:v>
                </c:pt>
                <c:pt idx="3813">
                  <c:v>3.3</c:v>
                </c:pt>
                <c:pt idx="3814">
                  <c:v>46.900002000000001</c:v>
                </c:pt>
                <c:pt idx="3815">
                  <c:v>66.100003000000001</c:v>
                </c:pt>
                <c:pt idx="3816">
                  <c:v>10.8</c:v>
                </c:pt>
                <c:pt idx="3817">
                  <c:v>76.300002000000006</c:v>
                </c:pt>
                <c:pt idx="3818">
                  <c:v>50.3999939999999</c:v>
                </c:pt>
                <c:pt idx="3819">
                  <c:v>15</c:v>
                </c:pt>
                <c:pt idx="3820">
                  <c:v>61.099998999999997</c:v>
                </c:pt>
                <c:pt idx="3821">
                  <c:v>25</c:v>
                </c:pt>
                <c:pt idx="3822">
                  <c:v>6.5999989999999897</c:v>
                </c:pt>
                <c:pt idx="3823">
                  <c:v>34.900001000000003</c:v>
                </c:pt>
                <c:pt idx="3824">
                  <c:v>2.59999799999999</c:v>
                </c:pt>
                <c:pt idx="3825">
                  <c:v>59.100003000000001</c:v>
                </c:pt>
                <c:pt idx="3826">
                  <c:v>84.999995999999996</c:v>
                </c:pt>
                <c:pt idx="3827">
                  <c:v>61.099998999999997</c:v>
                </c:pt>
                <c:pt idx="3828">
                  <c:v>25</c:v>
                </c:pt>
                <c:pt idx="3829">
                  <c:v>6.5999989999999897</c:v>
                </c:pt>
                <c:pt idx="3830">
                  <c:v>34.900001000000003</c:v>
                </c:pt>
                <c:pt idx="3831">
                  <c:v>2.59999799999999</c:v>
                </c:pt>
                <c:pt idx="3832">
                  <c:v>59.100003000000001</c:v>
                </c:pt>
                <c:pt idx="3833">
                  <c:v>15</c:v>
                </c:pt>
                <c:pt idx="3834">
                  <c:v>61.099998999999997</c:v>
                </c:pt>
                <c:pt idx="3835">
                  <c:v>25</c:v>
                </c:pt>
                <c:pt idx="3836">
                  <c:v>6.5999989999999897</c:v>
                </c:pt>
                <c:pt idx="3837">
                  <c:v>34.900001000000003</c:v>
                </c:pt>
                <c:pt idx="3838">
                  <c:v>2.59999799999999</c:v>
                </c:pt>
                <c:pt idx="3839">
                  <c:v>59.100003000000001</c:v>
                </c:pt>
                <c:pt idx="3840">
                  <c:v>31.1999969999999</c:v>
                </c:pt>
                <c:pt idx="3841">
                  <c:v>61.099998999999997</c:v>
                </c:pt>
                <c:pt idx="3842">
                  <c:v>25</c:v>
                </c:pt>
                <c:pt idx="3843">
                  <c:v>6.5999989999999897</c:v>
                </c:pt>
                <c:pt idx="3844">
                  <c:v>34.900001000000003</c:v>
                </c:pt>
                <c:pt idx="3845">
                  <c:v>2.59999799999999</c:v>
                </c:pt>
                <c:pt idx="3846">
                  <c:v>59.100003000000001</c:v>
                </c:pt>
                <c:pt idx="3847">
                  <c:v>31.1999969999999</c:v>
                </c:pt>
                <c:pt idx="3848">
                  <c:v>77.499996999999993</c:v>
                </c:pt>
                <c:pt idx="3849">
                  <c:v>25</c:v>
                </c:pt>
                <c:pt idx="3850">
                  <c:v>6.5999989999999897</c:v>
                </c:pt>
                <c:pt idx="3851">
                  <c:v>34.900001000000003</c:v>
                </c:pt>
                <c:pt idx="3852">
                  <c:v>2.59999799999999</c:v>
                </c:pt>
                <c:pt idx="3853">
                  <c:v>59.100003000000001</c:v>
                </c:pt>
                <c:pt idx="3854">
                  <c:v>31.1999969999999</c:v>
                </c:pt>
                <c:pt idx="3855">
                  <c:v>77.499996999999993</c:v>
                </c:pt>
                <c:pt idx="3856">
                  <c:v>8.2999999999999901</c:v>
                </c:pt>
                <c:pt idx="3857">
                  <c:v>6.5999989999999897</c:v>
                </c:pt>
                <c:pt idx="3858">
                  <c:v>34.900001000000003</c:v>
                </c:pt>
                <c:pt idx="3859">
                  <c:v>2.59999799999999</c:v>
                </c:pt>
                <c:pt idx="3860">
                  <c:v>59.100003000000001</c:v>
                </c:pt>
                <c:pt idx="3861">
                  <c:v>31.1999969999999</c:v>
                </c:pt>
                <c:pt idx="3862">
                  <c:v>77.499996999999993</c:v>
                </c:pt>
                <c:pt idx="3863">
                  <c:v>8.2999999999999901</c:v>
                </c:pt>
                <c:pt idx="3864">
                  <c:v>20.5</c:v>
                </c:pt>
                <c:pt idx="3865">
                  <c:v>34.900001000000003</c:v>
                </c:pt>
                <c:pt idx="3866">
                  <c:v>2.59999799999999</c:v>
                </c:pt>
                <c:pt idx="3867">
                  <c:v>59.100003000000001</c:v>
                </c:pt>
                <c:pt idx="3868">
                  <c:v>31.1999969999999</c:v>
                </c:pt>
                <c:pt idx="3869">
                  <c:v>77.499996999999993</c:v>
                </c:pt>
                <c:pt idx="3870">
                  <c:v>8.2999999999999901</c:v>
                </c:pt>
                <c:pt idx="3871">
                  <c:v>20.5</c:v>
                </c:pt>
                <c:pt idx="3872">
                  <c:v>6.8000030000000002</c:v>
                </c:pt>
                <c:pt idx="3873">
                  <c:v>2.59999799999999</c:v>
                </c:pt>
                <c:pt idx="3874">
                  <c:v>59.100003000000001</c:v>
                </c:pt>
                <c:pt idx="3875">
                  <c:v>31.1999969999999</c:v>
                </c:pt>
                <c:pt idx="3876">
                  <c:v>77.499996999999993</c:v>
                </c:pt>
                <c:pt idx="3877">
                  <c:v>8.2999999999999901</c:v>
                </c:pt>
                <c:pt idx="3878">
                  <c:v>76.699997999999994</c:v>
                </c:pt>
                <c:pt idx="3879">
                  <c:v>6.8000030000000002</c:v>
                </c:pt>
                <c:pt idx="3880">
                  <c:v>33.199996999999897</c:v>
                </c:pt>
                <c:pt idx="3881">
                  <c:v>24.4</c:v>
                </c:pt>
                <c:pt idx="3882">
                  <c:v>29.5</c:v>
                </c:pt>
                <c:pt idx="3883">
                  <c:v>51.300001000000002</c:v>
                </c:pt>
                <c:pt idx="3884">
                  <c:v>26.9</c:v>
                </c:pt>
                <c:pt idx="3885">
                  <c:v>100.799996999999</c:v>
                </c:pt>
                <c:pt idx="3886">
                  <c:v>55.9</c:v>
                </c:pt>
                <c:pt idx="3887">
                  <c:v>29.5</c:v>
                </c:pt>
                <c:pt idx="3888">
                  <c:v>51.300001000000002</c:v>
                </c:pt>
                <c:pt idx="3889">
                  <c:v>26.9</c:v>
                </c:pt>
                <c:pt idx="3890">
                  <c:v>15.0999999999999</c:v>
                </c:pt>
                <c:pt idx="3891">
                  <c:v>55.9</c:v>
                </c:pt>
                <c:pt idx="3892">
                  <c:v>4.5999999999999996</c:v>
                </c:pt>
                <c:pt idx="3893">
                  <c:v>51.300001000000002</c:v>
                </c:pt>
                <c:pt idx="3894">
                  <c:v>26.9</c:v>
                </c:pt>
                <c:pt idx="3895">
                  <c:v>100.799996999999</c:v>
                </c:pt>
                <c:pt idx="3896">
                  <c:v>55.9</c:v>
                </c:pt>
                <c:pt idx="3897">
                  <c:v>76.099999999999994</c:v>
                </c:pt>
                <c:pt idx="3898">
                  <c:v>51.300001000000002</c:v>
                </c:pt>
                <c:pt idx="3899">
                  <c:v>26.9</c:v>
                </c:pt>
                <c:pt idx="3900">
                  <c:v>15.0999999999999</c:v>
                </c:pt>
                <c:pt idx="3901">
                  <c:v>55.9</c:v>
                </c:pt>
                <c:pt idx="3902">
                  <c:v>4.5999999999999996</c:v>
                </c:pt>
                <c:pt idx="3903">
                  <c:v>27</c:v>
                </c:pt>
                <c:pt idx="3904">
                  <c:v>26.9</c:v>
                </c:pt>
                <c:pt idx="3905">
                  <c:v>100.799996999999</c:v>
                </c:pt>
                <c:pt idx="3906">
                  <c:v>55.9</c:v>
                </c:pt>
                <c:pt idx="3907">
                  <c:v>4.5999999999999996</c:v>
                </c:pt>
                <c:pt idx="3908">
                  <c:v>27</c:v>
                </c:pt>
                <c:pt idx="3909">
                  <c:v>26.9</c:v>
                </c:pt>
                <c:pt idx="3910">
                  <c:v>100.799996999999</c:v>
                </c:pt>
                <c:pt idx="3911">
                  <c:v>55.9</c:v>
                </c:pt>
                <c:pt idx="3912">
                  <c:v>76.099999999999994</c:v>
                </c:pt>
                <c:pt idx="3913">
                  <c:v>27</c:v>
                </c:pt>
                <c:pt idx="3914">
                  <c:v>100.799996999999</c:v>
                </c:pt>
                <c:pt idx="3915">
                  <c:v>55.9</c:v>
                </c:pt>
                <c:pt idx="3916">
                  <c:v>76.099999999999994</c:v>
                </c:pt>
                <c:pt idx="3917">
                  <c:v>27</c:v>
                </c:pt>
                <c:pt idx="3918">
                  <c:v>98.399996999999999</c:v>
                </c:pt>
                <c:pt idx="3919">
                  <c:v>70.000001999999995</c:v>
                </c:pt>
                <c:pt idx="3920">
                  <c:v>16</c:v>
                </c:pt>
                <c:pt idx="3921">
                  <c:v>8.6999999999999993</c:v>
                </c:pt>
                <c:pt idx="3922">
                  <c:v>8.4</c:v>
                </c:pt>
                <c:pt idx="3923">
                  <c:v>82.900002000000001</c:v>
                </c:pt>
                <c:pt idx="3924">
                  <c:v>7.6999999999999904</c:v>
                </c:pt>
                <c:pt idx="3925">
                  <c:v>16</c:v>
                </c:pt>
                <c:pt idx="3926">
                  <c:v>8.6999999999999993</c:v>
                </c:pt>
                <c:pt idx="3927">
                  <c:v>8.4</c:v>
                </c:pt>
                <c:pt idx="3928">
                  <c:v>82.900002000000001</c:v>
                </c:pt>
                <c:pt idx="3929">
                  <c:v>7.6999999999999904</c:v>
                </c:pt>
                <c:pt idx="3930">
                  <c:v>68.8</c:v>
                </c:pt>
                <c:pt idx="3931">
                  <c:v>25.7</c:v>
                </c:pt>
                <c:pt idx="3932">
                  <c:v>73.900002000000001</c:v>
                </c:pt>
                <c:pt idx="3933">
                  <c:v>30.899999000000001</c:v>
                </c:pt>
                <c:pt idx="3934">
                  <c:v>46.1</c:v>
                </c:pt>
                <c:pt idx="3935">
                  <c:v>65.400000000000006</c:v>
                </c:pt>
                <c:pt idx="3936">
                  <c:v>8.9</c:v>
                </c:pt>
                <c:pt idx="3937">
                  <c:v>25.7</c:v>
                </c:pt>
                <c:pt idx="3938">
                  <c:v>73.900002000000001</c:v>
                </c:pt>
                <c:pt idx="3939">
                  <c:v>30.899999000000001</c:v>
                </c:pt>
                <c:pt idx="3940">
                  <c:v>46.1</c:v>
                </c:pt>
                <c:pt idx="3941">
                  <c:v>10.8</c:v>
                </c:pt>
                <c:pt idx="3942">
                  <c:v>54.900002999999998</c:v>
                </c:pt>
                <c:pt idx="3943">
                  <c:v>11.299999999999899</c:v>
                </c:pt>
                <c:pt idx="3944">
                  <c:v>25.7</c:v>
                </c:pt>
                <c:pt idx="3945">
                  <c:v>73.900002000000001</c:v>
                </c:pt>
                <c:pt idx="3946">
                  <c:v>83.000004000000004</c:v>
                </c:pt>
                <c:pt idx="3947">
                  <c:v>46.1</c:v>
                </c:pt>
                <c:pt idx="3948">
                  <c:v>10.8</c:v>
                </c:pt>
                <c:pt idx="3949">
                  <c:v>54.900002999999998</c:v>
                </c:pt>
                <c:pt idx="3950">
                  <c:v>11.299999999999899</c:v>
                </c:pt>
                <c:pt idx="3951">
                  <c:v>46.300001000000002</c:v>
                </c:pt>
                <c:pt idx="3952">
                  <c:v>25.7</c:v>
                </c:pt>
                <c:pt idx="3953">
                  <c:v>73.900002000000001</c:v>
                </c:pt>
                <c:pt idx="3954">
                  <c:v>30.899999000000001</c:v>
                </c:pt>
                <c:pt idx="3955">
                  <c:v>46.1</c:v>
                </c:pt>
                <c:pt idx="3956">
                  <c:v>65.400000000000006</c:v>
                </c:pt>
                <c:pt idx="3957">
                  <c:v>54.900002999999998</c:v>
                </c:pt>
                <c:pt idx="3958">
                  <c:v>11.299999999999899</c:v>
                </c:pt>
                <c:pt idx="3959">
                  <c:v>46.300001000000002</c:v>
                </c:pt>
                <c:pt idx="3960">
                  <c:v>77.400002000000001</c:v>
                </c:pt>
                <c:pt idx="3961">
                  <c:v>73.900002000000001</c:v>
                </c:pt>
                <c:pt idx="3962">
                  <c:v>30.899999000000001</c:v>
                </c:pt>
                <c:pt idx="3963">
                  <c:v>46.1</c:v>
                </c:pt>
                <c:pt idx="3964">
                  <c:v>65.400000000000006</c:v>
                </c:pt>
                <c:pt idx="3965">
                  <c:v>54.900002999999998</c:v>
                </c:pt>
                <c:pt idx="3966">
                  <c:v>11.299999999999899</c:v>
                </c:pt>
                <c:pt idx="3967">
                  <c:v>46.300001000000002</c:v>
                </c:pt>
                <c:pt idx="3968">
                  <c:v>11.4</c:v>
                </c:pt>
                <c:pt idx="3969">
                  <c:v>8.9</c:v>
                </c:pt>
                <c:pt idx="3970">
                  <c:v>83.000004000000004</c:v>
                </c:pt>
                <c:pt idx="3971">
                  <c:v>46.1</c:v>
                </c:pt>
                <c:pt idx="3972">
                  <c:v>10.8</c:v>
                </c:pt>
                <c:pt idx="3973">
                  <c:v>54.900002999999998</c:v>
                </c:pt>
                <c:pt idx="3974">
                  <c:v>11.299999999999899</c:v>
                </c:pt>
                <c:pt idx="3975">
                  <c:v>46.300001000000002</c:v>
                </c:pt>
                <c:pt idx="3976">
                  <c:v>77.400002000000001</c:v>
                </c:pt>
                <c:pt idx="3977">
                  <c:v>8.9</c:v>
                </c:pt>
                <c:pt idx="3978">
                  <c:v>45.900001000000003</c:v>
                </c:pt>
                <c:pt idx="3979">
                  <c:v>83.000004000000004</c:v>
                </c:pt>
                <c:pt idx="3980">
                  <c:v>46.1</c:v>
                </c:pt>
                <c:pt idx="3981">
                  <c:v>65.400000000000006</c:v>
                </c:pt>
                <c:pt idx="3982">
                  <c:v>54.900002999999998</c:v>
                </c:pt>
                <c:pt idx="3983">
                  <c:v>11.299999999999899</c:v>
                </c:pt>
                <c:pt idx="3984">
                  <c:v>46.300001000000002</c:v>
                </c:pt>
                <c:pt idx="3985">
                  <c:v>11.4</c:v>
                </c:pt>
                <c:pt idx="3986">
                  <c:v>8.9</c:v>
                </c:pt>
                <c:pt idx="3987">
                  <c:v>45.900001000000003</c:v>
                </c:pt>
                <c:pt idx="3988">
                  <c:v>119.60000599999999</c:v>
                </c:pt>
                <c:pt idx="3989">
                  <c:v>46.1</c:v>
                </c:pt>
                <c:pt idx="3990">
                  <c:v>65.400000000000006</c:v>
                </c:pt>
                <c:pt idx="3991">
                  <c:v>8.9</c:v>
                </c:pt>
                <c:pt idx="3992">
                  <c:v>11.299999999999899</c:v>
                </c:pt>
                <c:pt idx="3993">
                  <c:v>46.300001000000002</c:v>
                </c:pt>
                <c:pt idx="3994">
                  <c:v>11.4</c:v>
                </c:pt>
                <c:pt idx="3995">
                  <c:v>8.9</c:v>
                </c:pt>
                <c:pt idx="3996">
                  <c:v>45.900001000000003</c:v>
                </c:pt>
                <c:pt idx="3997">
                  <c:v>119.60000599999999</c:v>
                </c:pt>
                <c:pt idx="3998">
                  <c:v>8.1</c:v>
                </c:pt>
                <c:pt idx="3999">
                  <c:v>65.400000000000006</c:v>
                </c:pt>
                <c:pt idx="4000">
                  <c:v>54.900002999999998</c:v>
                </c:pt>
                <c:pt idx="4001">
                  <c:v>11.299999999999899</c:v>
                </c:pt>
                <c:pt idx="4002">
                  <c:v>46.300001000000002</c:v>
                </c:pt>
                <c:pt idx="4003">
                  <c:v>77.400002000000001</c:v>
                </c:pt>
                <c:pt idx="4004">
                  <c:v>8.9</c:v>
                </c:pt>
                <c:pt idx="4005">
                  <c:v>45.900001000000003</c:v>
                </c:pt>
                <c:pt idx="4006">
                  <c:v>119.60000599999999</c:v>
                </c:pt>
                <c:pt idx="4007">
                  <c:v>8.1</c:v>
                </c:pt>
                <c:pt idx="4008">
                  <c:v>54.900002999999998</c:v>
                </c:pt>
                <c:pt idx="4009">
                  <c:v>11.299999999999899</c:v>
                </c:pt>
                <c:pt idx="4010">
                  <c:v>46.300001000000002</c:v>
                </c:pt>
                <c:pt idx="4011">
                  <c:v>77.400002000000001</c:v>
                </c:pt>
                <c:pt idx="4012">
                  <c:v>8.9</c:v>
                </c:pt>
                <c:pt idx="4013">
                  <c:v>45.900001000000003</c:v>
                </c:pt>
                <c:pt idx="4014">
                  <c:v>119.60000599999999</c:v>
                </c:pt>
                <c:pt idx="4015">
                  <c:v>52.799996999999998</c:v>
                </c:pt>
                <c:pt idx="4016">
                  <c:v>8.7999999999999901</c:v>
                </c:pt>
                <c:pt idx="4017">
                  <c:v>11.299999999999899</c:v>
                </c:pt>
                <c:pt idx="4018">
                  <c:v>46.300001000000002</c:v>
                </c:pt>
                <c:pt idx="4019">
                  <c:v>77.400002000000001</c:v>
                </c:pt>
                <c:pt idx="4020">
                  <c:v>8.9</c:v>
                </c:pt>
                <c:pt idx="4021">
                  <c:v>45.900001000000003</c:v>
                </c:pt>
                <c:pt idx="4022">
                  <c:v>119.60000599999999</c:v>
                </c:pt>
                <c:pt idx="4023">
                  <c:v>52.799996999999998</c:v>
                </c:pt>
                <c:pt idx="4024">
                  <c:v>8.7999999999999901</c:v>
                </c:pt>
                <c:pt idx="4025">
                  <c:v>21.8</c:v>
                </c:pt>
                <c:pt idx="4026">
                  <c:v>46.300001000000002</c:v>
                </c:pt>
                <c:pt idx="4027">
                  <c:v>11.4</c:v>
                </c:pt>
                <c:pt idx="4028">
                  <c:v>8.9</c:v>
                </c:pt>
                <c:pt idx="4029">
                  <c:v>45.900001000000003</c:v>
                </c:pt>
                <c:pt idx="4030">
                  <c:v>119.60000599999999</c:v>
                </c:pt>
                <c:pt idx="4031">
                  <c:v>52.799996999999998</c:v>
                </c:pt>
                <c:pt idx="4032">
                  <c:v>8.7999999999999901</c:v>
                </c:pt>
                <c:pt idx="4033">
                  <c:v>21.8</c:v>
                </c:pt>
                <c:pt idx="4034">
                  <c:v>3.19999999999999</c:v>
                </c:pt>
                <c:pt idx="4035">
                  <c:v>77.400002000000001</c:v>
                </c:pt>
                <c:pt idx="4036">
                  <c:v>8.9</c:v>
                </c:pt>
                <c:pt idx="4037">
                  <c:v>45.900001000000003</c:v>
                </c:pt>
                <c:pt idx="4038">
                  <c:v>119.60000599999999</c:v>
                </c:pt>
                <c:pt idx="4039">
                  <c:v>8.1</c:v>
                </c:pt>
                <c:pt idx="4040">
                  <c:v>8.7999999999999901</c:v>
                </c:pt>
                <c:pt idx="4041">
                  <c:v>21.8</c:v>
                </c:pt>
                <c:pt idx="4042">
                  <c:v>3.19999999999999</c:v>
                </c:pt>
                <c:pt idx="4043">
                  <c:v>46.199998999999998</c:v>
                </c:pt>
                <c:pt idx="4044">
                  <c:v>8.9</c:v>
                </c:pt>
                <c:pt idx="4045">
                  <c:v>45.900001000000003</c:v>
                </c:pt>
                <c:pt idx="4046">
                  <c:v>119.60000599999999</c:v>
                </c:pt>
                <c:pt idx="4047">
                  <c:v>8.1</c:v>
                </c:pt>
                <c:pt idx="4048">
                  <c:v>8.7999999999999901</c:v>
                </c:pt>
                <c:pt idx="4049">
                  <c:v>21.8</c:v>
                </c:pt>
                <c:pt idx="4050">
                  <c:v>3.19999999999999</c:v>
                </c:pt>
                <c:pt idx="4051">
                  <c:v>46.199998999999998</c:v>
                </c:pt>
                <c:pt idx="4052">
                  <c:v>11.699999</c:v>
                </c:pt>
                <c:pt idx="4053">
                  <c:v>45.900001000000003</c:v>
                </c:pt>
                <c:pt idx="4054">
                  <c:v>119.60000599999999</c:v>
                </c:pt>
                <c:pt idx="4055">
                  <c:v>52.799996999999998</c:v>
                </c:pt>
                <c:pt idx="4056">
                  <c:v>8.7999999999999901</c:v>
                </c:pt>
                <c:pt idx="4057">
                  <c:v>21.8</c:v>
                </c:pt>
                <c:pt idx="4058">
                  <c:v>3.19999999999999</c:v>
                </c:pt>
                <c:pt idx="4059">
                  <c:v>46.199998999999998</c:v>
                </c:pt>
                <c:pt idx="4060">
                  <c:v>11.699999</c:v>
                </c:pt>
                <c:pt idx="4061">
                  <c:v>64.699997999999994</c:v>
                </c:pt>
                <c:pt idx="4062">
                  <c:v>119.60000599999999</c:v>
                </c:pt>
                <c:pt idx="4063">
                  <c:v>52.799996999999998</c:v>
                </c:pt>
                <c:pt idx="4064">
                  <c:v>8.7999999999999901</c:v>
                </c:pt>
                <c:pt idx="4065">
                  <c:v>21.8</c:v>
                </c:pt>
                <c:pt idx="4066">
                  <c:v>3.19999999999999</c:v>
                </c:pt>
                <c:pt idx="4067">
                  <c:v>46.199998999999998</c:v>
                </c:pt>
                <c:pt idx="4068">
                  <c:v>11.699999</c:v>
                </c:pt>
                <c:pt idx="4069">
                  <c:v>5.0999999999999996</c:v>
                </c:pt>
                <c:pt idx="4070">
                  <c:v>10.7</c:v>
                </c:pt>
                <c:pt idx="4071">
                  <c:v>52.799996999999998</c:v>
                </c:pt>
                <c:pt idx="4072">
                  <c:v>8.7999999999999901</c:v>
                </c:pt>
                <c:pt idx="4073">
                  <c:v>21.8</c:v>
                </c:pt>
                <c:pt idx="4074">
                  <c:v>3.19999999999999</c:v>
                </c:pt>
                <c:pt idx="4075">
                  <c:v>46.199998999999998</c:v>
                </c:pt>
                <c:pt idx="4076">
                  <c:v>11.699999</c:v>
                </c:pt>
                <c:pt idx="4077">
                  <c:v>5.0999999999999996</c:v>
                </c:pt>
                <c:pt idx="4078">
                  <c:v>10.7</c:v>
                </c:pt>
                <c:pt idx="4079">
                  <c:v>3.9999999999999898</c:v>
                </c:pt>
                <c:pt idx="4080">
                  <c:v>8.7999999999999901</c:v>
                </c:pt>
                <c:pt idx="4081">
                  <c:v>21.8</c:v>
                </c:pt>
                <c:pt idx="4082">
                  <c:v>3.19999999999999</c:v>
                </c:pt>
                <c:pt idx="4083">
                  <c:v>46.199998999999998</c:v>
                </c:pt>
                <c:pt idx="4084">
                  <c:v>11.699999</c:v>
                </c:pt>
                <c:pt idx="4085">
                  <c:v>5.0999999999999996</c:v>
                </c:pt>
                <c:pt idx="4086">
                  <c:v>10.7</c:v>
                </c:pt>
                <c:pt idx="4087">
                  <c:v>3.9999999999999898</c:v>
                </c:pt>
                <c:pt idx="4088">
                  <c:v>21.5</c:v>
                </c:pt>
                <c:pt idx="4089">
                  <c:v>8.7999999999999901</c:v>
                </c:pt>
                <c:pt idx="4090">
                  <c:v>21.8</c:v>
                </c:pt>
                <c:pt idx="4091">
                  <c:v>3.19999999999999</c:v>
                </c:pt>
                <c:pt idx="4092">
                  <c:v>46.199998999999998</c:v>
                </c:pt>
                <c:pt idx="4093">
                  <c:v>11.699999</c:v>
                </c:pt>
                <c:pt idx="4094">
                  <c:v>64.699997999999994</c:v>
                </c:pt>
                <c:pt idx="4095">
                  <c:v>49.899996999999999</c:v>
                </c:pt>
                <c:pt idx="4096">
                  <c:v>3.9999999999999898</c:v>
                </c:pt>
                <c:pt idx="4097">
                  <c:v>21.5</c:v>
                </c:pt>
                <c:pt idx="4098">
                  <c:v>99.500001999999995</c:v>
                </c:pt>
                <c:pt idx="4099">
                  <c:v>4.6999999999999904</c:v>
                </c:pt>
                <c:pt idx="4100">
                  <c:v>84.500003000000007</c:v>
                </c:pt>
                <c:pt idx="4101">
                  <c:v>63.5</c:v>
                </c:pt>
                <c:pt idx="4102">
                  <c:v>73.999996999999993</c:v>
                </c:pt>
                <c:pt idx="4103">
                  <c:v>10.7</c:v>
                </c:pt>
                <c:pt idx="4104">
                  <c:v>103.899997</c:v>
                </c:pt>
                <c:pt idx="4105">
                  <c:v>4.6999999999999904</c:v>
                </c:pt>
                <c:pt idx="4106">
                  <c:v>2.5</c:v>
                </c:pt>
                <c:pt idx="4107">
                  <c:v>11.4</c:v>
                </c:pt>
                <c:pt idx="4108">
                  <c:v>73.999996999999993</c:v>
                </c:pt>
                <c:pt idx="4109">
                  <c:v>10.7</c:v>
                </c:pt>
                <c:pt idx="4110">
                  <c:v>103.899997</c:v>
                </c:pt>
                <c:pt idx="4111">
                  <c:v>5.2</c:v>
                </c:pt>
                <c:pt idx="4112">
                  <c:v>2.5</c:v>
                </c:pt>
                <c:pt idx="4113">
                  <c:v>11.4</c:v>
                </c:pt>
                <c:pt idx="4114">
                  <c:v>73.999996999999993</c:v>
                </c:pt>
                <c:pt idx="4115">
                  <c:v>10.7</c:v>
                </c:pt>
                <c:pt idx="4116">
                  <c:v>103.899997</c:v>
                </c:pt>
                <c:pt idx="4117">
                  <c:v>62.699996999999897</c:v>
                </c:pt>
                <c:pt idx="4118">
                  <c:v>8.8999999999999897</c:v>
                </c:pt>
                <c:pt idx="4119">
                  <c:v>84.500003000000007</c:v>
                </c:pt>
                <c:pt idx="4120">
                  <c:v>63.5</c:v>
                </c:pt>
                <c:pt idx="4121">
                  <c:v>73.999996999999993</c:v>
                </c:pt>
                <c:pt idx="4122">
                  <c:v>10.7</c:v>
                </c:pt>
                <c:pt idx="4123">
                  <c:v>103.899997</c:v>
                </c:pt>
                <c:pt idx="4124">
                  <c:v>5.2</c:v>
                </c:pt>
                <c:pt idx="4125">
                  <c:v>64.800002000000006</c:v>
                </c:pt>
                <c:pt idx="4126">
                  <c:v>15.3</c:v>
                </c:pt>
                <c:pt idx="4127">
                  <c:v>84.500003000000007</c:v>
                </c:pt>
                <c:pt idx="4128">
                  <c:v>11.4</c:v>
                </c:pt>
                <c:pt idx="4129">
                  <c:v>73.999996999999993</c:v>
                </c:pt>
                <c:pt idx="4130">
                  <c:v>10.7</c:v>
                </c:pt>
                <c:pt idx="4131">
                  <c:v>103.899997</c:v>
                </c:pt>
                <c:pt idx="4132">
                  <c:v>5.2</c:v>
                </c:pt>
                <c:pt idx="4133">
                  <c:v>64.800002000000006</c:v>
                </c:pt>
                <c:pt idx="4134">
                  <c:v>15.3</c:v>
                </c:pt>
                <c:pt idx="4135">
                  <c:v>27.4</c:v>
                </c:pt>
                <c:pt idx="4136">
                  <c:v>63.5</c:v>
                </c:pt>
                <c:pt idx="4137">
                  <c:v>73.999996999999993</c:v>
                </c:pt>
                <c:pt idx="4138">
                  <c:v>10.7</c:v>
                </c:pt>
                <c:pt idx="4139">
                  <c:v>103.899997</c:v>
                </c:pt>
                <c:pt idx="4140">
                  <c:v>5.2</c:v>
                </c:pt>
                <c:pt idx="4141">
                  <c:v>8.8999999999999897</c:v>
                </c:pt>
                <c:pt idx="4142">
                  <c:v>15.3</c:v>
                </c:pt>
                <c:pt idx="4143">
                  <c:v>27.4</c:v>
                </c:pt>
                <c:pt idx="4144">
                  <c:v>10.6</c:v>
                </c:pt>
                <c:pt idx="4145">
                  <c:v>11.4</c:v>
                </c:pt>
                <c:pt idx="4146">
                  <c:v>73.999996999999993</c:v>
                </c:pt>
                <c:pt idx="4147">
                  <c:v>10.7</c:v>
                </c:pt>
                <c:pt idx="4148">
                  <c:v>103.899997</c:v>
                </c:pt>
                <c:pt idx="4149">
                  <c:v>62.699996999999897</c:v>
                </c:pt>
                <c:pt idx="4150">
                  <c:v>8.8999999999999897</c:v>
                </c:pt>
                <c:pt idx="4151">
                  <c:v>15.3</c:v>
                </c:pt>
                <c:pt idx="4152">
                  <c:v>27.4</c:v>
                </c:pt>
                <c:pt idx="4153">
                  <c:v>72.199996999999996</c:v>
                </c:pt>
                <c:pt idx="4154">
                  <c:v>10.3</c:v>
                </c:pt>
                <c:pt idx="4155">
                  <c:v>73.999996999999993</c:v>
                </c:pt>
                <c:pt idx="4156">
                  <c:v>10.7</c:v>
                </c:pt>
                <c:pt idx="4157">
                  <c:v>103.899997</c:v>
                </c:pt>
                <c:pt idx="4158">
                  <c:v>62.699996999999897</c:v>
                </c:pt>
                <c:pt idx="4159">
                  <c:v>64.800002000000006</c:v>
                </c:pt>
                <c:pt idx="4160">
                  <c:v>15.3</c:v>
                </c:pt>
                <c:pt idx="4161">
                  <c:v>27.4</c:v>
                </c:pt>
                <c:pt idx="4162">
                  <c:v>72.199996999999996</c:v>
                </c:pt>
                <c:pt idx="4163">
                  <c:v>54.399996999999999</c:v>
                </c:pt>
                <c:pt idx="4164">
                  <c:v>8.4</c:v>
                </c:pt>
                <c:pt idx="4165">
                  <c:v>10.7</c:v>
                </c:pt>
                <c:pt idx="4166">
                  <c:v>103.899997</c:v>
                </c:pt>
                <c:pt idx="4167">
                  <c:v>62.699996999999897</c:v>
                </c:pt>
                <c:pt idx="4168">
                  <c:v>8.8999999999999897</c:v>
                </c:pt>
                <c:pt idx="4169">
                  <c:v>15.3</c:v>
                </c:pt>
                <c:pt idx="4170">
                  <c:v>27.4</c:v>
                </c:pt>
                <c:pt idx="4171">
                  <c:v>72.199996999999996</c:v>
                </c:pt>
                <c:pt idx="4172">
                  <c:v>10.3</c:v>
                </c:pt>
                <c:pt idx="4173">
                  <c:v>8.4</c:v>
                </c:pt>
                <c:pt idx="4174">
                  <c:v>88.800002000000006</c:v>
                </c:pt>
                <c:pt idx="4175">
                  <c:v>103.899997</c:v>
                </c:pt>
                <c:pt idx="4176">
                  <c:v>62.699996999999897</c:v>
                </c:pt>
                <c:pt idx="4177">
                  <c:v>8.8999999999999897</c:v>
                </c:pt>
                <c:pt idx="4178">
                  <c:v>15.3</c:v>
                </c:pt>
                <c:pt idx="4179">
                  <c:v>27.4</c:v>
                </c:pt>
                <c:pt idx="4180">
                  <c:v>72.199996999999996</c:v>
                </c:pt>
                <c:pt idx="4181">
                  <c:v>10.3</c:v>
                </c:pt>
                <c:pt idx="4182">
                  <c:v>8.4</c:v>
                </c:pt>
                <c:pt idx="4183">
                  <c:v>5.0999999999999996</c:v>
                </c:pt>
                <c:pt idx="4184">
                  <c:v>71.700001999999998</c:v>
                </c:pt>
                <c:pt idx="4185">
                  <c:v>5.2</c:v>
                </c:pt>
                <c:pt idx="4186">
                  <c:v>64.800002000000006</c:v>
                </c:pt>
                <c:pt idx="4187">
                  <c:v>15.3</c:v>
                </c:pt>
                <c:pt idx="4188">
                  <c:v>27.4</c:v>
                </c:pt>
                <c:pt idx="4189">
                  <c:v>72.199996999999996</c:v>
                </c:pt>
                <c:pt idx="4190">
                  <c:v>10.3</c:v>
                </c:pt>
                <c:pt idx="4191">
                  <c:v>8.4</c:v>
                </c:pt>
                <c:pt idx="4192">
                  <c:v>88.800002000000006</c:v>
                </c:pt>
                <c:pt idx="4193">
                  <c:v>71.700001999999998</c:v>
                </c:pt>
                <c:pt idx="4194">
                  <c:v>31.099997999999999</c:v>
                </c:pt>
                <c:pt idx="4195">
                  <c:v>8.8999999999999897</c:v>
                </c:pt>
                <c:pt idx="4196">
                  <c:v>15.3</c:v>
                </c:pt>
                <c:pt idx="4197">
                  <c:v>27.4</c:v>
                </c:pt>
                <c:pt idx="4198">
                  <c:v>72.199996999999996</c:v>
                </c:pt>
                <c:pt idx="4199">
                  <c:v>54.399996999999999</c:v>
                </c:pt>
                <c:pt idx="4200">
                  <c:v>8.4</c:v>
                </c:pt>
                <c:pt idx="4201">
                  <c:v>5.0999999999999996</c:v>
                </c:pt>
                <c:pt idx="4202">
                  <c:v>71.700001999999998</c:v>
                </c:pt>
                <c:pt idx="4203">
                  <c:v>31.099997999999999</c:v>
                </c:pt>
                <c:pt idx="4204">
                  <c:v>63.599997999999999</c:v>
                </c:pt>
                <c:pt idx="4205">
                  <c:v>15.3</c:v>
                </c:pt>
                <c:pt idx="4206">
                  <c:v>27.4</c:v>
                </c:pt>
                <c:pt idx="4207">
                  <c:v>72.199996999999996</c:v>
                </c:pt>
                <c:pt idx="4208">
                  <c:v>10.3</c:v>
                </c:pt>
                <c:pt idx="4209">
                  <c:v>8.4</c:v>
                </c:pt>
                <c:pt idx="4210">
                  <c:v>5.0999999999999996</c:v>
                </c:pt>
                <c:pt idx="4211">
                  <c:v>71.700001999999998</c:v>
                </c:pt>
                <c:pt idx="4212">
                  <c:v>31.099997999999999</c:v>
                </c:pt>
                <c:pt idx="4213">
                  <c:v>4.8</c:v>
                </c:pt>
                <c:pt idx="4214">
                  <c:v>69.100003000000001</c:v>
                </c:pt>
                <c:pt idx="4215">
                  <c:v>27.4</c:v>
                </c:pt>
                <c:pt idx="4216">
                  <c:v>72.199996999999996</c:v>
                </c:pt>
                <c:pt idx="4217">
                  <c:v>10.3</c:v>
                </c:pt>
                <c:pt idx="4218">
                  <c:v>8.4</c:v>
                </c:pt>
                <c:pt idx="4219">
                  <c:v>5.0999999999999996</c:v>
                </c:pt>
                <c:pt idx="4220">
                  <c:v>71.700001999999998</c:v>
                </c:pt>
                <c:pt idx="4221">
                  <c:v>31.099997999999999</c:v>
                </c:pt>
                <c:pt idx="4222">
                  <c:v>4.8</c:v>
                </c:pt>
                <c:pt idx="4223">
                  <c:v>69.100003000000001</c:v>
                </c:pt>
                <c:pt idx="4224">
                  <c:v>3.6</c:v>
                </c:pt>
                <c:pt idx="4225">
                  <c:v>10.6</c:v>
                </c:pt>
                <c:pt idx="4226">
                  <c:v>54.399996999999999</c:v>
                </c:pt>
                <c:pt idx="4227">
                  <c:v>8.4</c:v>
                </c:pt>
                <c:pt idx="4228">
                  <c:v>88.800002000000006</c:v>
                </c:pt>
                <c:pt idx="4229">
                  <c:v>71.700001999999998</c:v>
                </c:pt>
                <c:pt idx="4230">
                  <c:v>31.099997999999999</c:v>
                </c:pt>
                <c:pt idx="4231">
                  <c:v>4.8</c:v>
                </c:pt>
                <c:pt idx="4232">
                  <c:v>69.100003000000001</c:v>
                </c:pt>
                <c:pt idx="4233">
                  <c:v>3.6</c:v>
                </c:pt>
                <c:pt idx="4234">
                  <c:v>18.5</c:v>
                </c:pt>
                <c:pt idx="4235">
                  <c:v>54.399996999999999</c:v>
                </c:pt>
                <c:pt idx="4236">
                  <c:v>8.4</c:v>
                </c:pt>
                <c:pt idx="4237">
                  <c:v>88.800002000000006</c:v>
                </c:pt>
                <c:pt idx="4238">
                  <c:v>71.700001999999998</c:v>
                </c:pt>
                <c:pt idx="4239">
                  <c:v>31.099997999999999</c:v>
                </c:pt>
                <c:pt idx="4240">
                  <c:v>63.599997999999999</c:v>
                </c:pt>
                <c:pt idx="4241">
                  <c:v>69.100003000000001</c:v>
                </c:pt>
                <c:pt idx="4242">
                  <c:v>69</c:v>
                </c:pt>
                <c:pt idx="4243">
                  <c:v>18.5</c:v>
                </c:pt>
                <c:pt idx="4244">
                  <c:v>69.200002999999995</c:v>
                </c:pt>
                <c:pt idx="4245">
                  <c:v>8.4</c:v>
                </c:pt>
                <c:pt idx="4246">
                  <c:v>88.800002000000006</c:v>
                </c:pt>
                <c:pt idx="4247">
                  <c:v>71.700001999999998</c:v>
                </c:pt>
                <c:pt idx="4248">
                  <c:v>31.099997999999999</c:v>
                </c:pt>
                <c:pt idx="4249">
                  <c:v>4.8</c:v>
                </c:pt>
                <c:pt idx="4250">
                  <c:v>69.100003000000001</c:v>
                </c:pt>
                <c:pt idx="4251">
                  <c:v>3.6</c:v>
                </c:pt>
                <c:pt idx="4252">
                  <c:v>18.5</c:v>
                </c:pt>
                <c:pt idx="4253">
                  <c:v>69.200002999999995</c:v>
                </c:pt>
                <c:pt idx="4254">
                  <c:v>53.399996999999999</c:v>
                </c:pt>
                <c:pt idx="4255">
                  <c:v>5.0999999999999996</c:v>
                </c:pt>
                <c:pt idx="4256">
                  <c:v>71.700001999999998</c:v>
                </c:pt>
                <c:pt idx="4257">
                  <c:v>31.099997999999999</c:v>
                </c:pt>
                <c:pt idx="4258">
                  <c:v>4.8</c:v>
                </c:pt>
                <c:pt idx="4259">
                  <c:v>69.100003000000001</c:v>
                </c:pt>
                <c:pt idx="4260">
                  <c:v>69</c:v>
                </c:pt>
                <c:pt idx="4261">
                  <c:v>18.5</c:v>
                </c:pt>
                <c:pt idx="4262">
                  <c:v>69.200002999999995</c:v>
                </c:pt>
                <c:pt idx="4263">
                  <c:v>53.399996999999999</c:v>
                </c:pt>
                <c:pt idx="4264">
                  <c:v>69.099997999999999</c:v>
                </c:pt>
                <c:pt idx="4265">
                  <c:v>71.700001999999998</c:v>
                </c:pt>
                <c:pt idx="4266">
                  <c:v>31.099997999999999</c:v>
                </c:pt>
                <c:pt idx="4267">
                  <c:v>4.8</c:v>
                </c:pt>
                <c:pt idx="4268">
                  <c:v>69.100003000000001</c:v>
                </c:pt>
                <c:pt idx="4269">
                  <c:v>3.6</c:v>
                </c:pt>
                <c:pt idx="4270">
                  <c:v>18.5</c:v>
                </c:pt>
                <c:pt idx="4271">
                  <c:v>69.200002999999995</c:v>
                </c:pt>
                <c:pt idx="4272">
                  <c:v>53.399996999999999</c:v>
                </c:pt>
                <c:pt idx="4273">
                  <c:v>69.099997999999999</c:v>
                </c:pt>
                <c:pt idx="4274">
                  <c:v>24.5</c:v>
                </c:pt>
                <c:pt idx="4275">
                  <c:v>31.099997999999999</c:v>
                </c:pt>
                <c:pt idx="4276">
                  <c:v>63.599997999999999</c:v>
                </c:pt>
                <c:pt idx="4277">
                  <c:v>69.100003000000001</c:v>
                </c:pt>
                <c:pt idx="4278">
                  <c:v>3.6</c:v>
                </c:pt>
                <c:pt idx="4279">
                  <c:v>18.5</c:v>
                </c:pt>
                <c:pt idx="4280">
                  <c:v>69.200002999999995</c:v>
                </c:pt>
                <c:pt idx="4281">
                  <c:v>20.000001000000001</c:v>
                </c:pt>
                <c:pt idx="4282">
                  <c:v>69.099997999999999</c:v>
                </c:pt>
                <c:pt idx="4283">
                  <c:v>24.5</c:v>
                </c:pt>
                <c:pt idx="4284">
                  <c:v>15.6</c:v>
                </c:pt>
                <c:pt idx="4285">
                  <c:v>44.8</c:v>
                </c:pt>
                <c:pt idx="4286">
                  <c:v>10.3</c:v>
                </c:pt>
                <c:pt idx="4287">
                  <c:v>28.499997999999898</c:v>
                </c:pt>
                <c:pt idx="4288">
                  <c:v>21.099999999999898</c:v>
                </c:pt>
                <c:pt idx="4289">
                  <c:v>21.099999999999898</c:v>
                </c:pt>
                <c:pt idx="4290">
                  <c:v>144</c:v>
                </c:pt>
                <c:pt idx="4291">
                  <c:v>21.099999999999898</c:v>
                </c:pt>
                <c:pt idx="4292">
                  <c:v>144</c:v>
                </c:pt>
                <c:pt idx="4293">
                  <c:v>7.3</c:v>
                </c:pt>
                <c:pt idx="4294">
                  <c:v>21.099999999999898</c:v>
                </c:pt>
                <c:pt idx="4295">
                  <c:v>17</c:v>
                </c:pt>
                <c:pt idx="4296">
                  <c:v>7.3</c:v>
                </c:pt>
                <c:pt idx="4297">
                  <c:v>5.6999999999999904</c:v>
                </c:pt>
                <c:pt idx="4298">
                  <c:v>21.099999999999898</c:v>
                </c:pt>
                <c:pt idx="4299">
                  <c:v>144</c:v>
                </c:pt>
                <c:pt idx="4300">
                  <c:v>7.3</c:v>
                </c:pt>
                <c:pt idx="4301">
                  <c:v>5.6999999999999904</c:v>
                </c:pt>
                <c:pt idx="4302">
                  <c:v>21.099999999999898</c:v>
                </c:pt>
                <c:pt idx="4303">
                  <c:v>17</c:v>
                </c:pt>
                <c:pt idx="4304">
                  <c:v>7.3</c:v>
                </c:pt>
                <c:pt idx="4305">
                  <c:v>5.6999999999999904</c:v>
                </c:pt>
                <c:pt idx="4306">
                  <c:v>91.499998000000005</c:v>
                </c:pt>
                <c:pt idx="4307">
                  <c:v>21.099999999999898</c:v>
                </c:pt>
                <c:pt idx="4308">
                  <c:v>144</c:v>
                </c:pt>
                <c:pt idx="4309">
                  <c:v>7.3</c:v>
                </c:pt>
                <c:pt idx="4310">
                  <c:v>5.6999999999999904</c:v>
                </c:pt>
                <c:pt idx="4311">
                  <c:v>91.499998000000005</c:v>
                </c:pt>
                <c:pt idx="4312">
                  <c:v>83.299999</c:v>
                </c:pt>
                <c:pt idx="4313">
                  <c:v>21.099999999999898</c:v>
                </c:pt>
                <c:pt idx="4314">
                  <c:v>144</c:v>
                </c:pt>
                <c:pt idx="4315">
                  <c:v>7.3</c:v>
                </c:pt>
                <c:pt idx="4316">
                  <c:v>5.6999999999999904</c:v>
                </c:pt>
                <c:pt idx="4317">
                  <c:v>91.499998000000005</c:v>
                </c:pt>
                <c:pt idx="4318">
                  <c:v>83.299999</c:v>
                </c:pt>
                <c:pt idx="4319">
                  <c:v>9.9000009999999996</c:v>
                </c:pt>
                <c:pt idx="4320">
                  <c:v>21.099999999999898</c:v>
                </c:pt>
                <c:pt idx="4321">
                  <c:v>144</c:v>
                </c:pt>
                <c:pt idx="4322">
                  <c:v>7.3</c:v>
                </c:pt>
                <c:pt idx="4323">
                  <c:v>5.6999999999999904</c:v>
                </c:pt>
                <c:pt idx="4324">
                  <c:v>91.499998000000005</c:v>
                </c:pt>
                <c:pt idx="4325">
                  <c:v>83.299999</c:v>
                </c:pt>
                <c:pt idx="4326">
                  <c:v>9.9000009999999996</c:v>
                </c:pt>
                <c:pt idx="4327">
                  <c:v>66.900002000000001</c:v>
                </c:pt>
                <c:pt idx="4328">
                  <c:v>21.099999999999898</c:v>
                </c:pt>
                <c:pt idx="4329">
                  <c:v>17</c:v>
                </c:pt>
                <c:pt idx="4330">
                  <c:v>7.3</c:v>
                </c:pt>
                <c:pt idx="4331">
                  <c:v>5.6999999999999904</c:v>
                </c:pt>
                <c:pt idx="4332">
                  <c:v>91.499998000000005</c:v>
                </c:pt>
                <c:pt idx="4333">
                  <c:v>83.299999</c:v>
                </c:pt>
                <c:pt idx="4334">
                  <c:v>9.9000009999999996</c:v>
                </c:pt>
                <c:pt idx="4335">
                  <c:v>66.900002000000001</c:v>
                </c:pt>
                <c:pt idx="4336">
                  <c:v>15.499999999999901</c:v>
                </c:pt>
                <c:pt idx="4337">
                  <c:v>17</c:v>
                </c:pt>
                <c:pt idx="4338">
                  <c:v>7.3</c:v>
                </c:pt>
                <c:pt idx="4339">
                  <c:v>5.6999999999999904</c:v>
                </c:pt>
                <c:pt idx="4340">
                  <c:v>91.499998000000005</c:v>
                </c:pt>
                <c:pt idx="4341">
                  <c:v>83.299999</c:v>
                </c:pt>
                <c:pt idx="4342">
                  <c:v>9.9000009999999996</c:v>
                </c:pt>
                <c:pt idx="4343">
                  <c:v>66.900002000000001</c:v>
                </c:pt>
                <c:pt idx="4344">
                  <c:v>15.499999999999901</c:v>
                </c:pt>
                <c:pt idx="4345">
                  <c:v>68.200001</c:v>
                </c:pt>
                <c:pt idx="4346">
                  <c:v>7.3</c:v>
                </c:pt>
                <c:pt idx="4347">
                  <c:v>5.6999999999999904</c:v>
                </c:pt>
                <c:pt idx="4348">
                  <c:v>91.499998000000005</c:v>
                </c:pt>
                <c:pt idx="4349">
                  <c:v>83.299999</c:v>
                </c:pt>
                <c:pt idx="4350">
                  <c:v>9.9000009999999996</c:v>
                </c:pt>
                <c:pt idx="4351">
                  <c:v>66.900002000000001</c:v>
                </c:pt>
                <c:pt idx="4352">
                  <c:v>15.499999999999901</c:v>
                </c:pt>
                <c:pt idx="4353">
                  <c:v>68.200001</c:v>
                </c:pt>
                <c:pt idx="4354">
                  <c:v>5.6999999999999904</c:v>
                </c:pt>
                <c:pt idx="4355">
                  <c:v>5.6999999999999904</c:v>
                </c:pt>
                <c:pt idx="4356">
                  <c:v>91.499998000000005</c:v>
                </c:pt>
                <c:pt idx="4357">
                  <c:v>83.299999</c:v>
                </c:pt>
                <c:pt idx="4358">
                  <c:v>9.9000009999999996</c:v>
                </c:pt>
                <c:pt idx="4359">
                  <c:v>66.900002000000001</c:v>
                </c:pt>
                <c:pt idx="4360">
                  <c:v>15.499999999999901</c:v>
                </c:pt>
                <c:pt idx="4361">
                  <c:v>68.200001</c:v>
                </c:pt>
                <c:pt idx="4362">
                  <c:v>5.6999999999999904</c:v>
                </c:pt>
                <c:pt idx="4363">
                  <c:v>71.800002000000006</c:v>
                </c:pt>
                <c:pt idx="4364">
                  <c:v>91.499998000000005</c:v>
                </c:pt>
                <c:pt idx="4365">
                  <c:v>83.299999</c:v>
                </c:pt>
                <c:pt idx="4366">
                  <c:v>9.9000009999999996</c:v>
                </c:pt>
                <c:pt idx="4367">
                  <c:v>66.900002000000001</c:v>
                </c:pt>
                <c:pt idx="4368">
                  <c:v>15.499999999999901</c:v>
                </c:pt>
                <c:pt idx="4369">
                  <c:v>68.200001</c:v>
                </c:pt>
                <c:pt idx="4370">
                  <c:v>5.6999999999999904</c:v>
                </c:pt>
                <c:pt idx="4371">
                  <c:v>71.800002000000006</c:v>
                </c:pt>
                <c:pt idx="4372">
                  <c:v>91.499998000000005</c:v>
                </c:pt>
                <c:pt idx="4373">
                  <c:v>83.299999</c:v>
                </c:pt>
                <c:pt idx="4374">
                  <c:v>9.9000009999999996</c:v>
                </c:pt>
                <c:pt idx="4375">
                  <c:v>66.900002000000001</c:v>
                </c:pt>
                <c:pt idx="4376">
                  <c:v>15.499999999999901</c:v>
                </c:pt>
                <c:pt idx="4377">
                  <c:v>68.200001</c:v>
                </c:pt>
                <c:pt idx="4378">
                  <c:v>5.6999999999999904</c:v>
                </c:pt>
                <c:pt idx="4379">
                  <c:v>71.800002000000006</c:v>
                </c:pt>
                <c:pt idx="4380">
                  <c:v>14.9</c:v>
                </c:pt>
                <c:pt idx="4381">
                  <c:v>83.299999</c:v>
                </c:pt>
                <c:pt idx="4382">
                  <c:v>9.9000009999999996</c:v>
                </c:pt>
                <c:pt idx="4383">
                  <c:v>66.900002000000001</c:v>
                </c:pt>
                <c:pt idx="4384">
                  <c:v>15.499999999999901</c:v>
                </c:pt>
                <c:pt idx="4385">
                  <c:v>68.200001</c:v>
                </c:pt>
                <c:pt idx="4386">
                  <c:v>5.6999999999999904</c:v>
                </c:pt>
                <c:pt idx="4387">
                  <c:v>71.800002000000006</c:v>
                </c:pt>
                <c:pt idx="4388">
                  <c:v>14.9</c:v>
                </c:pt>
                <c:pt idx="4389">
                  <c:v>5.5</c:v>
                </c:pt>
                <c:pt idx="4390">
                  <c:v>9.9000009999999996</c:v>
                </c:pt>
                <c:pt idx="4391">
                  <c:v>66.900002000000001</c:v>
                </c:pt>
                <c:pt idx="4392">
                  <c:v>15.499999999999901</c:v>
                </c:pt>
                <c:pt idx="4393">
                  <c:v>68.200001</c:v>
                </c:pt>
                <c:pt idx="4394">
                  <c:v>5.6999999999999904</c:v>
                </c:pt>
                <c:pt idx="4395">
                  <c:v>71.800002000000006</c:v>
                </c:pt>
                <c:pt idx="4396">
                  <c:v>78.099997999999999</c:v>
                </c:pt>
                <c:pt idx="4397">
                  <c:v>40.200001</c:v>
                </c:pt>
                <c:pt idx="4398">
                  <c:v>19.899999999999999</c:v>
                </c:pt>
                <c:pt idx="4399">
                  <c:v>66.900002000000001</c:v>
                </c:pt>
                <c:pt idx="4400">
                  <c:v>15.499999999999901</c:v>
                </c:pt>
                <c:pt idx="4401">
                  <c:v>68.200001</c:v>
                </c:pt>
                <c:pt idx="4402">
                  <c:v>5.6999999999999904</c:v>
                </c:pt>
                <c:pt idx="4403">
                  <c:v>71.800002000000006</c:v>
                </c:pt>
                <c:pt idx="4404">
                  <c:v>78.099997999999999</c:v>
                </c:pt>
                <c:pt idx="4405">
                  <c:v>40.200001</c:v>
                </c:pt>
                <c:pt idx="4406">
                  <c:v>69.5</c:v>
                </c:pt>
                <c:pt idx="4407">
                  <c:v>41.1</c:v>
                </c:pt>
                <c:pt idx="4408">
                  <c:v>15.499999999999901</c:v>
                </c:pt>
                <c:pt idx="4409">
                  <c:v>68.200001</c:v>
                </c:pt>
                <c:pt idx="4410">
                  <c:v>5.6999999999999904</c:v>
                </c:pt>
                <c:pt idx="4411">
                  <c:v>71.800002000000006</c:v>
                </c:pt>
                <c:pt idx="4412">
                  <c:v>78.099997999999999</c:v>
                </c:pt>
                <c:pt idx="4413">
                  <c:v>5.5</c:v>
                </c:pt>
                <c:pt idx="4414">
                  <c:v>19.899999999999999</c:v>
                </c:pt>
                <c:pt idx="4415">
                  <c:v>41.1</c:v>
                </c:pt>
                <c:pt idx="4416">
                  <c:v>68.200001</c:v>
                </c:pt>
                <c:pt idx="4417">
                  <c:v>5.6999999999999904</c:v>
                </c:pt>
                <c:pt idx="4418">
                  <c:v>71.800002000000006</c:v>
                </c:pt>
                <c:pt idx="4419">
                  <c:v>14.9</c:v>
                </c:pt>
                <c:pt idx="4420">
                  <c:v>40.200001</c:v>
                </c:pt>
                <c:pt idx="4421">
                  <c:v>69.5</c:v>
                </c:pt>
                <c:pt idx="4422">
                  <c:v>41.1</c:v>
                </c:pt>
                <c:pt idx="4423">
                  <c:v>3.6</c:v>
                </c:pt>
                <c:pt idx="4424">
                  <c:v>5.6999999999999904</c:v>
                </c:pt>
                <c:pt idx="4425">
                  <c:v>71.800002000000006</c:v>
                </c:pt>
                <c:pt idx="4426">
                  <c:v>78.099997999999999</c:v>
                </c:pt>
                <c:pt idx="4427">
                  <c:v>5.5</c:v>
                </c:pt>
                <c:pt idx="4428">
                  <c:v>19.899999999999999</c:v>
                </c:pt>
                <c:pt idx="4429">
                  <c:v>41.1</c:v>
                </c:pt>
                <c:pt idx="4430">
                  <c:v>3.6</c:v>
                </c:pt>
                <c:pt idx="4431">
                  <c:v>8.1</c:v>
                </c:pt>
                <c:pt idx="4432">
                  <c:v>71.800002000000006</c:v>
                </c:pt>
                <c:pt idx="4433">
                  <c:v>78.099997999999999</c:v>
                </c:pt>
                <c:pt idx="4434">
                  <c:v>5.5</c:v>
                </c:pt>
                <c:pt idx="4435">
                  <c:v>69.5</c:v>
                </c:pt>
                <c:pt idx="4436">
                  <c:v>41.1</c:v>
                </c:pt>
                <c:pt idx="4437">
                  <c:v>3.6</c:v>
                </c:pt>
                <c:pt idx="4438">
                  <c:v>57.800002999999997</c:v>
                </c:pt>
                <c:pt idx="4439">
                  <c:v>10.4</c:v>
                </c:pt>
                <c:pt idx="4440">
                  <c:v>14.9</c:v>
                </c:pt>
                <c:pt idx="4441">
                  <c:v>5.5</c:v>
                </c:pt>
                <c:pt idx="4442">
                  <c:v>19.899999999999999</c:v>
                </c:pt>
                <c:pt idx="4443">
                  <c:v>41.1</c:v>
                </c:pt>
                <c:pt idx="4444">
                  <c:v>3.6</c:v>
                </c:pt>
                <c:pt idx="4445">
                  <c:v>57.800002999999997</c:v>
                </c:pt>
                <c:pt idx="4446">
                  <c:v>10.4</c:v>
                </c:pt>
                <c:pt idx="4447">
                  <c:v>56.100002000000003</c:v>
                </c:pt>
                <c:pt idx="4448">
                  <c:v>78.099997999999999</c:v>
                </c:pt>
                <c:pt idx="4449">
                  <c:v>5.5</c:v>
                </c:pt>
                <c:pt idx="4450">
                  <c:v>19.899999999999999</c:v>
                </c:pt>
                <c:pt idx="4451">
                  <c:v>41.1</c:v>
                </c:pt>
                <c:pt idx="4452">
                  <c:v>3.6</c:v>
                </c:pt>
                <c:pt idx="4453">
                  <c:v>57.800002999999997</c:v>
                </c:pt>
                <c:pt idx="4454">
                  <c:v>10.4</c:v>
                </c:pt>
                <c:pt idx="4455">
                  <c:v>56.100002000000003</c:v>
                </c:pt>
                <c:pt idx="4456">
                  <c:v>15.5</c:v>
                </c:pt>
                <c:pt idx="4457">
                  <c:v>5.5</c:v>
                </c:pt>
                <c:pt idx="4458">
                  <c:v>69.5</c:v>
                </c:pt>
                <c:pt idx="4459">
                  <c:v>41.1</c:v>
                </c:pt>
                <c:pt idx="4460">
                  <c:v>19.200001</c:v>
                </c:pt>
                <c:pt idx="4461">
                  <c:v>8.1</c:v>
                </c:pt>
                <c:pt idx="4462">
                  <c:v>34.999997999999998</c:v>
                </c:pt>
                <c:pt idx="4463">
                  <c:v>56.100002000000003</c:v>
                </c:pt>
                <c:pt idx="4464">
                  <c:v>15.5</c:v>
                </c:pt>
                <c:pt idx="4465">
                  <c:v>42.999999000000003</c:v>
                </c:pt>
                <c:pt idx="4466">
                  <c:v>19.899999999999999</c:v>
                </c:pt>
                <c:pt idx="4467">
                  <c:v>41.1</c:v>
                </c:pt>
                <c:pt idx="4468">
                  <c:v>3.6</c:v>
                </c:pt>
                <c:pt idx="4469">
                  <c:v>8.1</c:v>
                </c:pt>
                <c:pt idx="4470">
                  <c:v>34.999997999999998</c:v>
                </c:pt>
                <c:pt idx="4471">
                  <c:v>56.100002000000003</c:v>
                </c:pt>
                <c:pt idx="4472">
                  <c:v>15.5</c:v>
                </c:pt>
                <c:pt idx="4473">
                  <c:v>42.999999000000003</c:v>
                </c:pt>
                <c:pt idx="4474">
                  <c:v>6.1</c:v>
                </c:pt>
                <c:pt idx="4475">
                  <c:v>41.1</c:v>
                </c:pt>
                <c:pt idx="4476">
                  <c:v>19.200001</c:v>
                </c:pt>
                <c:pt idx="4477">
                  <c:v>57.800002999999997</c:v>
                </c:pt>
                <c:pt idx="4478">
                  <c:v>34.999997999999998</c:v>
                </c:pt>
                <c:pt idx="4479">
                  <c:v>56.100002000000003</c:v>
                </c:pt>
                <c:pt idx="4480">
                  <c:v>15.5</c:v>
                </c:pt>
                <c:pt idx="4481">
                  <c:v>42.999999000000003</c:v>
                </c:pt>
                <c:pt idx="4482">
                  <c:v>6.1</c:v>
                </c:pt>
                <c:pt idx="4483">
                  <c:v>54.6</c:v>
                </c:pt>
                <c:pt idx="4484">
                  <c:v>19.200001</c:v>
                </c:pt>
                <c:pt idx="4485">
                  <c:v>57.800002999999997</c:v>
                </c:pt>
                <c:pt idx="4486">
                  <c:v>10.4</c:v>
                </c:pt>
                <c:pt idx="4487">
                  <c:v>56.100002000000003</c:v>
                </c:pt>
                <c:pt idx="4488">
                  <c:v>15.5</c:v>
                </c:pt>
                <c:pt idx="4489">
                  <c:v>42.999999000000003</c:v>
                </c:pt>
                <c:pt idx="4490">
                  <c:v>6.1</c:v>
                </c:pt>
                <c:pt idx="4491">
                  <c:v>54.6</c:v>
                </c:pt>
                <c:pt idx="4492">
                  <c:v>15.5</c:v>
                </c:pt>
                <c:pt idx="4493">
                  <c:v>19.200001</c:v>
                </c:pt>
                <c:pt idx="4494">
                  <c:v>8.1</c:v>
                </c:pt>
                <c:pt idx="4495">
                  <c:v>34.999997999999998</c:v>
                </c:pt>
                <c:pt idx="4496">
                  <c:v>9.6999999999999993</c:v>
                </c:pt>
                <c:pt idx="4497">
                  <c:v>15.5</c:v>
                </c:pt>
                <c:pt idx="4498">
                  <c:v>42.999999000000003</c:v>
                </c:pt>
                <c:pt idx="4499">
                  <c:v>6.1</c:v>
                </c:pt>
                <c:pt idx="4500">
                  <c:v>54.6</c:v>
                </c:pt>
                <c:pt idx="4501">
                  <c:v>15.5</c:v>
                </c:pt>
                <c:pt idx="4502">
                  <c:v>61.199998000000001</c:v>
                </c:pt>
                <c:pt idx="4503">
                  <c:v>8.1</c:v>
                </c:pt>
                <c:pt idx="4504">
                  <c:v>34.999997999999998</c:v>
                </c:pt>
                <c:pt idx="4505">
                  <c:v>9.6999999999999993</c:v>
                </c:pt>
                <c:pt idx="4506">
                  <c:v>15.5</c:v>
                </c:pt>
                <c:pt idx="4507">
                  <c:v>42.999999000000003</c:v>
                </c:pt>
                <c:pt idx="4508">
                  <c:v>6.1</c:v>
                </c:pt>
                <c:pt idx="4509">
                  <c:v>54.6</c:v>
                </c:pt>
                <c:pt idx="4510">
                  <c:v>15.5</c:v>
                </c:pt>
                <c:pt idx="4511">
                  <c:v>61.199998000000001</c:v>
                </c:pt>
                <c:pt idx="4512">
                  <c:v>10.4</c:v>
                </c:pt>
                <c:pt idx="4513">
                  <c:v>9.6999999999999993</c:v>
                </c:pt>
                <c:pt idx="4514">
                  <c:v>15.5</c:v>
                </c:pt>
                <c:pt idx="4515">
                  <c:v>42.999999000000003</c:v>
                </c:pt>
                <c:pt idx="4516">
                  <c:v>6.1</c:v>
                </c:pt>
                <c:pt idx="4517">
                  <c:v>54.6</c:v>
                </c:pt>
                <c:pt idx="4518">
                  <c:v>15.5</c:v>
                </c:pt>
                <c:pt idx="4519">
                  <c:v>61.199998000000001</c:v>
                </c:pt>
                <c:pt idx="4520">
                  <c:v>15.5</c:v>
                </c:pt>
                <c:pt idx="4521">
                  <c:v>56.100002000000003</c:v>
                </c:pt>
                <c:pt idx="4522">
                  <c:v>15.5</c:v>
                </c:pt>
                <c:pt idx="4523">
                  <c:v>42.999999000000003</c:v>
                </c:pt>
                <c:pt idx="4524">
                  <c:v>6.1</c:v>
                </c:pt>
                <c:pt idx="4525">
                  <c:v>54.6</c:v>
                </c:pt>
                <c:pt idx="4526">
                  <c:v>15.5</c:v>
                </c:pt>
                <c:pt idx="4527">
                  <c:v>61.199998000000001</c:v>
                </c:pt>
                <c:pt idx="4528">
                  <c:v>15.5</c:v>
                </c:pt>
                <c:pt idx="4529">
                  <c:v>15.299999999999899</c:v>
                </c:pt>
                <c:pt idx="4530">
                  <c:v>15.5</c:v>
                </c:pt>
                <c:pt idx="4531">
                  <c:v>42.999999000000003</c:v>
                </c:pt>
                <c:pt idx="4532">
                  <c:v>6.1</c:v>
                </c:pt>
                <c:pt idx="4533">
                  <c:v>54.6</c:v>
                </c:pt>
                <c:pt idx="4534">
                  <c:v>15.5</c:v>
                </c:pt>
                <c:pt idx="4535">
                  <c:v>61.199998000000001</c:v>
                </c:pt>
                <c:pt idx="4536">
                  <c:v>15.5</c:v>
                </c:pt>
                <c:pt idx="4537">
                  <c:v>15.299999999999899</c:v>
                </c:pt>
                <c:pt idx="4538">
                  <c:v>78.099997999999999</c:v>
                </c:pt>
                <c:pt idx="4539">
                  <c:v>42.999999000000003</c:v>
                </c:pt>
                <c:pt idx="4540">
                  <c:v>6.1</c:v>
                </c:pt>
                <c:pt idx="4541">
                  <c:v>54.6</c:v>
                </c:pt>
                <c:pt idx="4542">
                  <c:v>15.5</c:v>
                </c:pt>
                <c:pt idx="4543">
                  <c:v>61.199998000000001</c:v>
                </c:pt>
                <c:pt idx="4544">
                  <c:v>15.5</c:v>
                </c:pt>
                <c:pt idx="4545">
                  <c:v>39.000002000000002</c:v>
                </c:pt>
                <c:pt idx="4546">
                  <c:v>78.099997999999999</c:v>
                </c:pt>
                <c:pt idx="4547">
                  <c:v>62.400002999999998</c:v>
                </c:pt>
                <c:pt idx="4548">
                  <c:v>6.1</c:v>
                </c:pt>
                <c:pt idx="4549">
                  <c:v>54.6</c:v>
                </c:pt>
                <c:pt idx="4550">
                  <c:v>15.5</c:v>
                </c:pt>
                <c:pt idx="4551">
                  <c:v>61.199998000000001</c:v>
                </c:pt>
                <c:pt idx="4552">
                  <c:v>15.5</c:v>
                </c:pt>
                <c:pt idx="4553">
                  <c:v>39.000002000000002</c:v>
                </c:pt>
                <c:pt idx="4554">
                  <c:v>78.099997999999999</c:v>
                </c:pt>
                <c:pt idx="4555">
                  <c:v>62.400002999999998</c:v>
                </c:pt>
                <c:pt idx="4556">
                  <c:v>39.899997999999997</c:v>
                </c:pt>
                <c:pt idx="4557">
                  <c:v>54.6</c:v>
                </c:pt>
                <c:pt idx="4558">
                  <c:v>15.5</c:v>
                </c:pt>
                <c:pt idx="4559">
                  <c:v>61.199998000000001</c:v>
                </c:pt>
                <c:pt idx="4560">
                  <c:v>15.5</c:v>
                </c:pt>
                <c:pt idx="4561">
                  <c:v>15.299999999999899</c:v>
                </c:pt>
                <c:pt idx="4562">
                  <c:v>18.2</c:v>
                </c:pt>
                <c:pt idx="4563">
                  <c:v>62.400002999999998</c:v>
                </c:pt>
                <c:pt idx="4564">
                  <c:v>7.3999999999999897</c:v>
                </c:pt>
                <c:pt idx="4565">
                  <c:v>15.5</c:v>
                </c:pt>
                <c:pt idx="4566">
                  <c:v>61.199998000000001</c:v>
                </c:pt>
                <c:pt idx="4567">
                  <c:v>15.5</c:v>
                </c:pt>
                <c:pt idx="4568">
                  <c:v>39.000002000000002</c:v>
                </c:pt>
                <c:pt idx="4569">
                  <c:v>18.2</c:v>
                </c:pt>
                <c:pt idx="4570">
                  <c:v>62.400002999999998</c:v>
                </c:pt>
                <c:pt idx="4571">
                  <c:v>7.3999999999999897</c:v>
                </c:pt>
                <c:pt idx="4572">
                  <c:v>15.099999</c:v>
                </c:pt>
                <c:pt idx="4573">
                  <c:v>61.199998000000001</c:v>
                </c:pt>
                <c:pt idx="4574">
                  <c:v>15.5</c:v>
                </c:pt>
                <c:pt idx="4575">
                  <c:v>39.000002000000002</c:v>
                </c:pt>
                <c:pt idx="4576">
                  <c:v>78.099997999999999</c:v>
                </c:pt>
                <c:pt idx="4577">
                  <c:v>62.400002999999998</c:v>
                </c:pt>
                <c:pt idx="4578">
                  <c:v>7.3999999999999897</c:v>
                </c:pt>
                <c:pt idx="4579">
                  <c:v>109.799996999999</c:v>
                </c:pt>
                <c:pt idx="4580">
                  <c:v>41.499999000000003</c:v>
                </c:pt>
                <c:pt idx="4581">
                  <c:v>15.5</c:v>
                </c:pt>
                <c:pt idx="4582">
                  <c:v>39.000002000000002</c:v>
                </c:pt>
                <c:pt idx="4583">
                  <c:v>78.099997999999999</c:v>
                </c:pt>
                <c:pt idx="4584">
                  <c:v>62.400002999999998</c:v>
                </c:pt>
                <c:pt idx="4585">
                  <c:v>7.3999999999999897</c:v>
                </c:pt>
                <c:pt idx="4586">
                  <c:v>109.799996999999</c:v>
                </c:pt>
                <c:pt idx="4587">
                  <c:v>41.499999000000003</c:v>
                </c:pt>
                <c:pt idx="4588">
                  <c:v>11.8</c:v>
                </c:pt>
                <c:pt idx="4589">
                  <c:v>15.5</c:v>
                </c:pt>
                <c:pt idx="4590">
                  <c:v>39.000002000000002</c:v>
                </c:pt>
                <c:pt idx="4591">
                  <c:v>18.2</c:v>
                </c:pt>
                <c:pt idx="4592">
                  <c:v>62.400002999999998</c:v>
                </c:pt>
                <c:pt idx="4593">
                  <c:v>7.3999999999999897</c:v>
                </c:pt>
                <c:pt idx="4594">
                  <c:v>15.099999</c:v>
                </c:pt>
                <c:pt idx="4595">
                  <c:v>41.499999000000003</c:v>
                </c:pt>
                <c:pt idx="4596">
                  <c:v>30.200001</c:v>
                </c:pt>
                <c:pt idx="4597">
                  <c:v>47.300001999999999</c:v>
                </c:pt>
                <c:pt idx="4598">
                  <c:v>39.000002000000002</c:v>
                </c:pt>
                <c:pt idx="4599">
                  <c:v>78.099997999999999</c:v>
                </c:pt>
                <c:pt idx="4600">
                  <c:v>62.400002999999998</c:v>
                </c:pt>
                <c:pt idx="4601">
                  <c:v>39.899997999999997</c:v>
                </c:pt>
                <c:pt idx="4602">
                  <c:v>109.799996999999</c:v>
                </c:pt>
                <c:pt idx="4603">
                  <c:v>41.499999000000003</c:v>
                </c:pt>
                <c:pt idx="4604">
                  <c:v>11.8</c:v>
                </c:pt>
                <c:pt idx="4605">
                  <c:v>14.7</c:v>
                </c:pt>
                <c:pt idx="4606">
                  <c:v>84.399997999999997</c:v>
                </c:pt>
                <c:pt idx="4607">
                  <c:v>78.099997999999999</c:v>
                </c:pt>
                <c:pt idx="4608">
                  <c:v>62.400002999999998</c:v>
                </c:pt>
                <c:pt idx="4609">
                  <c:v>39.899997999999997</c:v>
                </c:pt>
                <c:pt idx="4610">
                  <c:v>15.099999</c:v>
                </c:pt>
                <c:pt idx="4611">
                  <c:v>41.499999000000003</c:v>
                </c:pt>
                <c:pt idx="4612">
                  <c:v>11.8</c:v>
                </c:pt>
                <c:pt idx="4613">
                  <c:v>47.300001999999999</c:v>
                </c:pt>
                <c:pt idx="4614">
                  <c:v>18.999998999999999</c:v>
                </c:pt>
                <c:pt idx="4615">
                  <c:v>5.7999999999999901</c:v>
                </c:pt>
                <c:pt idx="4616">
                  <c:v>62.400002999999998</c:v>
                </c:pt>
                <c:pt idx="4617">
                  <c:v>39.899997999999997</c:v>
                </c:pt>
                <c:pt idx="4618">
                  <c:v>15.099999</c:v>
                </c:pt>
                <c:pt idx="4619">
                  <c:v>41.499999000000003</c:v>
                </c:pt>
                <c:pt idx="4620">
                  <c:v>11.8</c:v>
                </c:pt>
                <c:pt idx="4621">
                  <c:v>14.7</c:v>
                </c:pt>
                <c:pt idx="4622">
                  <c:v>84.399997999999997</c:v>
                </c:pt>
                <c:pt idx="4623">
                  <c:v>5.7999999999999901</c:v>
                </c:pt>
                <c:pt idx="4624">
                  <c:v>7.3999999999999897</c:v>
                </c:pt>
                <c:pt idx="4625">
                  <c:v>109.799996999999</c:v>
                </c:pt>
                <c:pt idx="4626">
                  <c:v>41.499999000000003</c:v>
                </c:pt>
                <c:pt idx="4627">
                  <c:v>30.200001</c:v>
                </c:pt>
                <c:pt idx="4628">
                  <c:v>47.300001999999999</c:v>
                </c:pt>
                <c:pt idx="4629">
                  <c:v>18.999998999999999</c:v>
                </c:pt>
                <c:pt idx="4630">
                  <c:v>5.7999999999999901</c:v>
                </c:pt>
                <c:pt idx="4631">
                  <c:v>26.9</c:v>
                </c:pt>
                <c:pt idx="4632">
                  <c:v>15.099999</c:v>
                </c:pt>
                <c:pt idx="4633">
                  <c:v>41.499999000000003</c:v>
                </c:pt>
                <c:pt idx="4634">
                  <c:v>11.8</c:v>
                </c:pt>
                <c:pt idx="4635">
                  <c:v>47.300001999999999</c:v>
                </c:pt>
                <c:pt idx="4636">
                  <c:v>18.999998999999999</c:v>
                </c:pt>
                <c:pt idx="4637">
                  <c:v>5.7999999999999901</c:v>
                </c:pt>
                <c:pt idx="4638">
                  <c:v>26.9</c:v>
                </c:pt>
                <c:pt idx="4639">
                  <c:v>52.1</c:v>
                </c:pt>
                <c:pt idx="4640">
                  <c:v>109.799996999999</c:v>
                </c:pt>
                <c:pt idx="4641">
                  <c:v>41.499999000000003</c:v>
                </c:pt>
                <c:pt idx="4642">
                  <c:v>30.200001</c:v>
                </c:pt>
                <c:pt idx="4643">
                  <c:v>47.300001999999999</c:v>
                </c:pt>
                <c:pt idx="4644">
                  <c:v>18.999998999999999</c:v>
                </c:pt>
                <c:pt idx="4645">
                  <c:v>5.7999999999999901</c:v>
                </c:pt>
                <c:pt idx="4646">
                  <c:v>26.9</c:v>
                </c:pt>
                <c:pt idx="4647">
                  <c:v>52.1</c:v>
                </c:pt>
                <c:pt idx="4648">
                  <c:v>5.6</c:v>
                </c:pt>
                <c:pt idx="4649">
                  <c:v>41.499999000000003</c:v>
                </c:pt>
                <c:pt idx="4650">
                  <c:v>30.200001</c:v>
                </c:pt>
                <c:pt idx="4651">
                  <c:v>14.7</c:v>
                </c:pt>
                <c:pt idx="4652">
                  <c:v>18.999998999999999</c:v>
                </c:pt>
                <c:pt idx="4653">
                  <c:v>5.7999999999999901</c:v>
                </c:pt>
                <c:pt idx="4654">
                  <c:v>26.9</c:v>
                </c:pt>
                <c:pt idx="4655">
                  <c:v>52.1</c:v>
                </c:pt>
                <c:pt idx="4656">
                  <c:v>5.6</c:v>
                </c:pt>
                <c:pt idx="4657">
                  <c:v>8</c:v>
                </c:pt>
                <c:pt idx="4658">
                  <c:v>30.200001</c:v>
                </c:pt>
                <c:pt idx="4659">
                  <c:v>14.7</c:v>
                </c:pt>
                <c:pt idx="4660">
                  <c:v>84.399997999999997</c:v>
                </c:pt>
                <c:pt idx="4661">
                  <c:v>5.7999999999999901</c:v>
                </c:pt>
                <c:pt idx="4662">
                  <c:v>26.9</c:v>
                </c:pt>
                <c:pt idx="4663">
                  <c:v>52.1</c:v>
                </c:pt>
                <c:pt idx="4664">
                  <c:v>5.6</c:v>
                </c:pt>
                <c:pt idx="4665">
                  <c:v>46.599997999999999</c:v>
                </c:pt>
                <c:pt idx="4666">
                  <c:v>64.799998000000002</c:v>
                </c:pt>
                <c:pt idx="4667">
                  <c:v>14.7</c:v>
                </c:pt>
                <c:pt idx="4668">
                  <c:v>84.399997999999997</c:v>
                </c:pt>
                <c:pt idx="4669">
                  <c:v>5.7999999999999901</c:v>
                </c:pt>
                <c:pt idx="4670">
                  <c:v>26.9</c:v>
                </c:pt>
                <c:pt idx="4671">
                  <c:v>52.1</c:v>
                </c:pt>
                <c:pt idx="4672">
                  <c:v>5.6</c:v>
                </c:pt>
                <c:pt idx="4673">
                  <c:v>8</c:v>
                </c:pt>
                <c:pt idx="4674">
                  <c:v>64.799998000000002</c:v>
                </c:pt>
                <c:pt idx="4675">
                  <c:v>86.800002000000006</c:v>
                </c:pt>
                <c:pt idx="4676">
                  <c:v>84.399997999999997</c:v>
                </c:pt>
                <c:pt idx="4677">
                  <c:v>5.7999999999999901</c:v>
                </c:pt>
                <c:pt idx="4678">
                  <c:v>26.9</c:v>
                </c:pt>
                <c:pt idx="4679">
                  <c:v>52.1</c:v>
                </c:pt>
                <c:pt idx="4680">
                  <c:v>5.6</c:v>
                </c:pt>
                <c:pt idx="4681">
                  <c:v>8</c:v>
                </c:pt>
                <c:pt idx="4682">
                  <c:v>64.799998000000002</c:v>
                </c:pt>
                <c:pt idx="4683">
                  <c:v>86.800002000000006</c:v>
                </c:pt>
                <c:pt idx="4684">
                  <c:v>70.999998000000005</c:v>
                </c:pt>
                <c:pt idx="4685">
                  <c:v>5.7999999999999901</c:v>
                </c:pt>
                <c:pt idx="4686">
                  <c:v>26.9</c:v>
                </c:pt>
                <c:pt idx="4687">
                  <c:v>52.1</c:v>
                </c:pt>
                <c:pt idx="4688">
                  <c:v>5.6</c:v>
                </c:pt>
                <c:pt idx="4689">
                  <c:v>46.599997999999999</c:v>
                </c:pt>
                <c:pt idx="4690">
                  <c:v>64.799998000000002</c:v>
                </c:pt>
                <c:pt idx="4691">
                  <c:v>86.800002000000006</c:v>
                </c:pt>
                <c:pt idx="4692">
                  <c:v>7.3999999999999897</c:v>
                </c:pt>
                <c:pt idx="4693">
                  <c:v>68.200001</c:v>
                </c:pt>
                <c:pt idx="4694">
                  <c:v>26.9</c:v>
                </c:pt>
                <c:pt idx="4695">
                  <c:v>52.1</c:v>
                </c:pt>
                <c:pt idx="4696">
                  <c:v>5.6</c:v>
                </c:pt>
                <c:pt idx="4697">
                  <c:v>46.599997999999999</c:v>
                </c:pt>
                <c:pt idx="4698">
                  <c:v>64.799998000000002</c:v>
                </c:pt>
                <c:pt idx="4699">
                  <c:v>14.7</c:v>
                </c:pt>
                <c:pt idx="4700">
                  <c:v>70.999998000000005</c:v>
                </c:pt>
                <c:pt idx="4701">
                  <c:v>68.200001</c:v>
                </c:pt>
                <c:pt idx="4702">
                  <c:v>12.999998999999899</c:v>
                </c:pt>
                <c:pt idx="4703">
                  <c:v>26.9</c:v>
                </c:pt>
                <c:pt idx="4704">
                  <c:v>52.1</c:v>
                </c:pt>
                <c:pt idx="4705">
                  <c:v>5.6</c:v>
                </c:pt>
                <c:pt idx="4706">
                  <c:v>8</c:v>
                </c:pt>
                <c:pt idx="4707">
                  <c:v>64.799998000000002</c:v>
                </c:pt>
                <c:pt idx="4708">
                  <c:v>86.800002000000006</c:v>
                </c:pt>
                <c:pt idx="4709">
                  <c:v>70.999998000000005</c:v>
                </c:pt>
                <c:pt idx="4710">
                  <c:v>68.200001</c:v>
                </c:pt>
                <c:pt idx="4711">
                  <c:v>12.999998999999899</c:v>
                </c:pt>
                <c:pt idx="4712">
                  <c:v>39.800001000000002</c:v>
                </c:pt>
                <c:pt idx="4713">
                  <c:v>52.1</c:v>
                </c:pt>
                <c:pt idx="4714">
                  <c:v>5.6</c:v>
                </c:pt>
                <c:pt idx="4715">
                  <c:v>46.599997999999999</c:v>
                </c:pt>
                <c:pt idx="4716">
                  <c:v>64.799998000000002</c:v>
                </c:pt>
                <c:pt idx="4717">
                  <c:v>14.7</c:v>
                </c:pt>
                <c:pt idx="4718">
                  <c:v>7.3999999999999897</c:v>
                </c:pt>
                <c:pt idx="4719">
                  <c:v>68.200001</c:v>
                </c:pt>
                <c:pt idx="4720">
                  <c:v>12.999998999999899</c:v>
                </c:pt>
                <c:pt idx="4721">
                  <c:v>39.800001000000002</c:v>
                </c:pt>
                <c:pt idx="4722">
                  <c:v>44.400002000000001</c:v>
                </c:pt>
                <c:pt idx="4723">
                  <c:v>5.6</c:v>
                </c:pt>
                <c:pt idx="4724">
                  <c:v>46.599997999999999</c:v>
                </c:pt>
                <c:pt idx="4725">
                  <c:v>64.799998000000002</c:v>
                </c:pt>
                <c:pt idx="4726">
                  <c:v>14.7</c:v>
                </c:pt>
                <c:pt idx="4727">
                  <c:v>7.3999999999999897</c:v>
                </c:pt>
                <c:pt idx="4728">
                  <c:v>68.200001</c:v>
                </c:pt>
                <c:pt idx="4729">
                  <c:v>12.999998999999899</c:v>
                </c:pt>
                <c:pt idx="4730">
                  <c:v>39.800001000000002</c:v>
                </c:pt>
                <c:pt idx="4731">
                  <c:v>44.400002000000001</c:v>
                </c:pt>
                <c:pt idx="4732">
                  <c:v>39.800001000000002</c:v>
                </c:pt>
                <c:pt idx="4733">
                  <c:v>46.599997999999999</c:v>
                </c:pt>
                <c:pt idx="4734">
                  <c:v>64.799998000000002</c:v>
                </c:pt>
                <c:pt idx="4735">
                  <c:v>14.7</c:v>
                </c:pt>
                <c:pt idx="4736">
                  <c:v>7.3999999999999897</c:v>
                </c:pt>
                <c:pt idx="4737">
                  <c:v>68.200001</c:v>
                </c:pt>
                <c:pt idx="4738">
                  <c:v>12.999998999999899</c:v>
                </c:pt>
                <c:pt idx="4739">
                  <c:v>39.800001000000002</c:v>
                </c:pt>
                <c:pt idx="4740">
                  <c:v>44.400002000000001</c:v>
                </c:pt>
                <c:pt idx="4741">
                  <c:v>39.800001000000002</c:v>
                </c:pt>
                <c:pt idx="4742">
                  <c:v>43.100002000000003</c:v>
                </c:pt>
                <c:pt idx="4743">
                  <c:v>64.799998000000002</c:v>
                </c:pt>
                <c:pt idx="4744">
                  <c:v>14.7</c:v>
                </c:pt>
                <c:pt idx="4745">
                  <c:v>70.999998000000005</c:v>
                </c:pt>
                <c:pt idx="4746">
                  <c:v>68.200001</c:v>
                </c:pt>
                <c:pt idx="4747">
                  <c:v>36.200001</c:v>
                </c:pt>
                <c:pt idx="4748">
                  <c:v>39.800001000000002</c:v>
                </c:pt>
                <c:pt idx="4749">
                  <c:v>44.400002000000001</c:v>
                </c:pt>
                <c:pt idx="4750">
                  <c:v>39.800001000000002</c:v>
                </c:pt>
                <c:pt idx="4751">
                  <c:v>3.5</c:v>
                </c:pt>
                <c:pt idx="4752">
                  <c:v>5.0999999999999996</c:v>
                </c:pt>
                <c:pt idx="4753">
                  <c:v>14.7</c:v>
                </c:pt>
                <c:pt idx="4754">
                  <c:v>70.999998000000005</c:v>
                </c:pt>
                <c:pt idx="4755">
                  <c:v>68.200001</c:v>
                </c:pt>
                <c:pt idx="4756">
                  <c:v>12.999998999999899</c:v>
                </c:pt>
                <c:pt idx="4757">
                  <c:v>39.800001000000002</c:v>
                </c:pt>
                <c:pt idx="4758">
                  <c:v>44.400002000000001</c:v>
                </c:pt>
                <c:pt idx="4759">
                  <c:v>39.800001000000002</c:v>
                </c:pt>
                <c:pt idx="4760">
                  <c:v>43.100002000000003</c:v>
                </c:pt>
                <c:pt idx="4761">
                  <c:v>5.0999999999999996</c:v>
                </c:pt>
                <c:pt idx="4762">
                  <c:v>70.999998000000005</c:v>
                </c:pt>
                <c:pt idx="4763">
                  <c:v>68.200001</c:v>
                </c:pt>
                <c:pt idx="4764">
                  <c:v>12.999998999999899</c:v>
                </c:pt>
                <c:pt idx="4765">
                  <c:v>39.800001000000002</c:v>
                </c:pt>
                <c:pt idx="4766">
                  <c:v>44.400002000000001</c:v>
                </c:pt>
                <c:pt idx="4767">
                  <c:v>39.800001000000002</c:v>
                </c:pt>
                <c:pt idx="4768">
                  <c:v>3.5</c:v>
                </c:pt>
                <c:pt idx="4769">
                  <c:v>41.8</c:v>
                </c:pt>
                <c:pt idx="4770">
                  <c:v>10.5</c:v>
                </c:pt>
                <c:pt idx="4771">
                  <c:v>68.200001</c:v>
                </c:pt>
                <c:pt idx="4772">
                  <c:v>12.999998999999899</c:v>
                </c:pt>
                <c:pt idx="4773">
                  <c:v>39.800001000000002</c:v>
                </c:pt>
                <c:pt idx="4774">
                  <c:v>44.400002000000001</c:v>
                </c:pt>
                <c:pt idx="4775">
                  <c:v>39.800001000000002</c:v>
                </c:pt>
                <c:pt idx="4776">
                  <c:v>43.100002000000003</c:v>
                </c:pt>
                <c:pt idx="4777">
                  <c:v>41.8</c:v>
                </c:pt>
                <c:pt idx="4778">
                  <c:v>10.5</c:v>
                </c:pt>
                <c:pt idx="4779">
                  <c:v>67.599999999999994</c:v>
                </c:pt>
                <c:pt idx="4780">
                  <c:v>12.999998999999899</c:v>
                </c:pt>
                <c:pt idx="4781">
                  <c:v>39.800001000000002</c:v>
                </c:pt>
                <c:pt idx="4782">
                  <c:v>44.400002000000001</c:v>
                </c:pt>
                <c:pt idx="4783">
                  <c:v>39.800001000000002</c:v>
                </c:pt>
                <c:pt idx="4784">
                  <c:v>3.5</c:v>
                </c:pt>
                <c:pt idx="4785">
                  <c:v>5.0999999999999996</c:v>
                </c:pt>
                <c:pt idx="4786">
                  <c:v>10.5</c:v>
                </c:pt>
                <c:pt idx="4787">
                  <c:v>67.599999999999994</c:v>
                </c:pt>
                <c:pt idx="4788">
                  <c:v>67.000001999999995</c:v>
                </c:pt>
                <c:pt idx="4789">
                  <c:v>39.800001000000002</c:v>
                </c:pt>
                <c:pt idx="4790">
                  <c:v>44.400002000000001</c:v>
                </c:pt>
                <c:pt idx="4791">
                  <c:v>39.800001000000002</c:v>
                </c:pt>
                <c:pt idx="4792">
                  <c:v>43.100002000000003</c:v>
                </c:pt>
                <c:pt idx="4793">
                  <c:v>5.0999999999999996</c:v>
                </c:pt>
                <c:pt idx="4794">
                  <c:v>10.5</c:v>
                </c:pt>
                <c:pt idx="4795">
                  <c:v>67.599999999999994</c:v>
                </c:pt>
                <c:pt idx="4796">
                  <c:v>67.000001999999995</c:v>
                </c:pt>
                <c:pt idx="4797">
                  <c:v>8.1999999999999993</c:v>
                </c:pt>
                <c:pt idx="4798">
                  <c:v>44.400002000000001</c:v>
                </c:pt>
                <c:pt idx="4799">
                  <c:v>39.800001000000002</c:v>
                </c:pt>
                <c:pt idx="4800">
                  <c:v>3.5</c:v>
                </c:pt>
                <c:pt idx="4801">
                  <c:v>5.0999999999999996</c:v>
                </c:pt>
                <c:pt idx="4802">
                  <c:v>10.5</c:v>
                </c:pt>
                <c:pt idx="4803">
                  <c:v>67.599999999999994</c:v>
                </c:pt>
                <c:pt idx="4804">
                  <c:v>67.000001999999995</c:v>
                </c:pt>
                <c:pt idx="4805">
                  <c:v>53.399997999999997</c:v>
                </c:pt>
                <c:pt idx="4806">
                  <c:v>5</c:v>
                </c:pt>
                <c:pt idx="4807">
                  <c:v>39.800001000000002</c:v>
                </c:pt>
                <c:pt idx="4808">
                  <c:v>3.5</c:v>
                </c:pt>
                <c:pt idx="4809">
                  <c:v>41.8</c:v>
                </c:pt>
                <c:pt idx="4810">
                  <c:v>10.5</c:v>
                </c:pt>
                <c:pt idx="4811">
                  <c:v>67.599999999999994</c:v>
                </c:pt>
                <c:pt idx="4812">
                  <c:v>67.000001999999995</c:v>
                </c:pt>
                <c:pt idx="4813">
                  <c:v>53.399997999999997</c:v>
                </c:pt>
                <c:pt idx="4814">
                  <c:v>5</c:v>
                </c:pt>
                <c:pt idx="4815">
                  <c:v>6.6999999999999904</c:v>
                </c:pt>
                <c:pt idx="4816">
                  <c:v>43.100002000000003</c:v>
                </c:pt>
                <c:pt idx="4817">
                  <c:v>5.0999999999999996</c:v>
                </c:pt>
                <c:pt idx="4818">
                  <c:v>10.5</c:v>
                </c:pt>
                <c:pt idx="4819">
                  <c:v>67.599999999999994</c:v>
                </c:pt>
                <c:pt idx="4820">
                  <c:v>67.000001999999995</c:v>
                </c:pt>
                <c:pt idx="4821">
                  <c:v>53.399997999999997</c:v>
                </c:pt>
                <c:pt idx="4822">
                  <c:v>5</c:v>
                </c:pt>
                <c:pt idx="4823">
                  <c:v>38.099998999999997</c:v>
                </c:pt>
                <c:pt idx="4824">
                  <c:v>11.399999999999901</c:v>
                </c:pt>
                <c:pt idx="4825">
                  <c:v>41.8</c:v>
                </c:pt>
                <c:pt idx="4826">
                  <c:v>10.5</c:v>
                </c:pt>
                <c:pt idx="4827">
                  <c:v>67.599999999999994</c:v>
                </c:pt>
                <c:pt idx="4828">
                  <c:v>67.000001999999995</c:v>
                </c:pt>
                <c:pt idx="4829">
                  <c:v>8.1999999999999993</c:v>
                </c:pt>
                <c:pt idx="4830">
                  <c:v>68.099997999999999</c:v>
                </c:pt>
                <c:pt idx="4831">
                  <c:v>6.6999999999999904</c:v>
                </c:pt>
                <c:pt idx="4832">
                  <c:v>11.399999999999901</c:v>
                </c:pt>
                <c:pt idx="4833">
                  <c:v>29.999998999999999</c:v>
                </c:pt>
                <c:pt idx="4834">
                  <c:v>10.5</c:v>
                </c:pt>
                <c:pt idx="4835">
                  <c:v>67.599999999999994</c:v>
                </c:pt>
                <c:pt idx="4836">
                  <c:v>67.000001999999995</c:v>
                </c:pt>
                <c:pt idx="4837">
                  <c:v>53.399997999999997</c:v>
                </c:pt>
                <c:pt idx="4838">
                  <c:v>5</c:v>
                </c:pt>
                <c:pt idx="4839">
                  <c:v>38.099998999999997</c:v>
                </c:pt>
                <c:pt idx="4840">
                  <c:v>11.399999999999901</c:v>
                </c:pt>
                <c:pt idx="4841">
                  <c:v>29.999998999999999</c:v>
                </c:pt>
                <c:pt idx="4842">
                  <c:v>44.700001999999998</c:v>
                </c:pt>
                <c:pt idx="4843">
                  <c:v>10.5</c:v>
                </c:pt>
                <c:pt idx="4844">
                  <c:v>67.599999999999994</c:v>
                </c:pt>
                <c:pt idx="4845">
                  <c:v>67.000001999999995</c:v>
                </c:pt>
                <c:pt idx="4846">
                  <c:v>53.399997999999997</c:v>
                </c:pt>
                <c:pt idx="4847">
                  <c:v>68.099997999999999</c:v>
                </c:pt>
                <c:pt idx="4848">
                  <c:v>38.099998999999997</c:v>
                </c:pt>
                <c:pt idx="4849">
                  <c:v>11.399999999999901</c:v>
                </c:pt>
                <c:pt idx="4850">
                  <c:v>29.999998999999999</c:v>
                </c:pt>
                <c:pt idx="4851">
                  <c:v>44.700001999999998</c:v>
                </c:pt>
                <c:pt idx="4852">
                  <c:v>69.599997999999999</c:v>
                </c:pt>
                <c:pt idx="4853">
                  <c:v>67.599999999999994</c:v>
                </c:pt>
                <c:pt idx="4854">
                  <c:v>67.000001999999995</c:v>
                </c:pt>
                <c:pt idx="4855">
                  <c:v>53.399997999999997</c:v>
                </c:pt>
                <c:pt idx="4856">
                  <c:v>68.099997999999999</c:v>
                </c:pt>
                <c:pt idx="4857">
                  <c:v>38.099998999999997</c:v>
                </c:pt>
                <c:pt idx="4858">
                  <c:v>11.399999999999901</c:v>
                </c:pt>
                <c:pt idx="4859">
                  <c:v>29.999998999999999</c:v>
                </c:pt>
                <c:pt idx="4860">
                  <c:v>44.700001999999998</c:v>
                </c:pt>
                <c:pt idx="4861">
                  <c:v>69.599997999999999</c:v>
                </c:pt>
                <c:pt idx="4862">
                  <c:v>14.999999999999901</c:v>
                </c:pt>
                <c:pt idx="4863">
                  <c:v>67.000001999999995</c:v>
                </c:pt>
                <c:pt idx="4864">
                  <c:v>8.1999999999999993</c:v>
                </c:pt>
                <c:pt idx="4865">
                  <c:v>5</c:v>
                </c:pt>
                <c:pt idx="4866">
                  <c:v>6.6999999999999904</c:v>
                </c:pt>
                <c:pt idx="4867">
                  <c:v>11.399999999999901</c:v>
                </c:pt>
                <c:pt idx="4868">
                  <c:v>29.999998999999999</c:v>
                </c:pt>
                <c:pt idx="4869">
                  <c:v>44.700001999999998</c:v>
                </c:pt>
                <c:pt idx="4870">
                  <c:v>69.599997999999999</c:v>
                </c:pt>
                <c:pt idx="4871">
                  <c:v>14.999999999999901</c:v>
                </c:pt>
                <c:pt idx="4872">
                  <c:v>5.3</c:v>
                </c:pt>
                <c:pt idx="4873">
                  <c:v>53.399997999999997</c:v>
                </c:pt>
                <c:pt idx="4874">
                  <c:v>5</c:v>
                </c:pt>
                <c:pt idx="4875">
                  <c:v>38.099998999999997</c:v>
                </c:pt>
                <c:pt idx="4876">
                  <c:v>11.399999999999901</c:v>
                </c:pt>
                <c:pt idx="4877">
                  <c:v>29.999998999999999</c:v>
                </c:pt>
                <c:pt idx="4878">
                  <c:v>44.700001999999998</c:v>
                </c:pt>
                <c:pt idx="4879">
                  <c:v>69.599997999999999</c:v>
                </c:pt>
                <c:pt idx="4880">
                  <c:v>14.999999999999901</c:v>
                </c:pt>
                <c:pt idx="4881">
                  <c:v>5.3</c:v>
                </c:pt>
                <c:pt idx="4882">
                  <c:v>44.300001000000002</c:v>
                </c:pt>
                <c:pt idx="4883">
                  <c:v>68.099997999999999</c:v>
                </c:pt>
                <c:pt idx="4884">
                  <c:v>38.099998999999997</c:v>
                </c:pt>
                <c:pt idx="4885">
                  <c:v>11.399999999999901</c:v>
                </c:pt>
                <c:pt idx="4886">
                  <c:v>29.999998999999999</c:v>
                </c:pt>
                <c:pt idx="4887">
                  <c:v>44.700001999999998</c:v>
                </c:pt>
                <c:pt idx="4888">
                  <c:v>69.599997999999999</c:v>
                </c:pt>
                <c:pt idx="4889">
                  <c:v>14.999999999999901</c:v>
                </c:pt>
                <c:pt idx="4890">
                  <c:v>5.3</c:v>
                </c:pt>
                <c:pt idx="4891">
                  <c:v>44.300001000000002</c:v>
                </c:pt>
                <c:pt idx="4892">
                  <c:v>7.3</c:v>
                </c:pt>
                <c:pt idx="4893">
                  <c:v>38.099998999999997</c:v>
                </c:pt>
                <c:pt idx="4894">
                  <c:v>11.399999999999901</c:v>
                </c:pt>
                <c:pt idx="4895">
                  <c:v>29.999998999999999</c:v>
                </c:pt>
                <c:pt idx="4896">
                  <c:v>44.700001999999998</c:v>
                </c:pt>
                <c:pt idx="4897">
                  <c:v>69.599997999999999</c:v>
                </c:pt>
                <c:pt idx="4898">
                  <c:v>14.999999999999901</c:v>
                </c:pt>
                <c:pt idx="4899">
                  <c:v>5.3</c:v>
                </c:pt>
                <c:pt idx="4900">
                  <c:v>44.300001000000002</c:v>
                </c:pt>
                <c:pt idx="4901">
                  <c:v>7.3</c:v>
                </c:pt>
                <c:pt idx="4902">
                  <c:v>11.899999999999901</c:v>
                </c:pt>
                <c:pt idx="4903">
                  <c:v>11.399999999999901</c:v>
                </c:pt>
                <c:pt idx="4904">
                  <c:v>29.999998999999999</c:v>
                </c:pt>
                <c:pt idx="4905">
                  <c:v>44.700001999999998</c:v>
                </c:pt>
                <c:pt idx="4906">
                  <c:v>69.599997999999999</c:v>
                </c:pt>
                <c:pt idx="4907">
                  <c:v>14.999999999999901</c:v>
                </c:pt>
                <c:pt idx="4908">
                  <c:v>5.3</c:v>
                </c:pt>
                <c:pt idx="4909">
                  <c:v>44.300001000000002</c:v>
                </c:pt>
                <c:pt idx="4910">
                  <c:v>7.3</c:v>
                </c:pt>
                <c:pt idx="4911">
                  <c:v>11.899999999999901</c:v>
                </c:pt>
                <c:pt idx="4912">
                  <c:v>43.399997999999997</c:v>
                </c:pt>
                <c:pt idx="4913">
                  <c:v>29.999998999999999</c:v>
                </c:pt>
                <c:pt idx="4914">
                  <c:v>44.700001999999998</c:v>
                </c:pt>
                <c:pt idx="4915">
                  <c:v>69.599997999999999</c:v>
                </c:pt>
                <c:pt idx="4916">
                  <c:v>14.999999999999901</c:v>
                </c:pt>
                <c:pt idx="4917">
                  <c:v>5.3</c:v>
                </c:pt>
                <c:pt idx="4918">
                  <c:v>44.300001000000002</c:v>
                </c:pt>
                <c:pt idx="4919">
                  <c:v>7.3</c:v>
                </c:pt>
                <c:pt idx="4920">
                  <c:v>11.899999999999901</c:v>
                </c:pt>
                <c:pt idx="4921">
                  <c:v>43.399997999999997</c:v>
                </c:pt>
                <c:pt idx="4922">
                  <c:v>119.300003</c:v>
                </c:pt>
                <c:pt idx="4923">
                  <c:v>44.700001999999998</c:v>
                </c:pt>
                <c:pt idx="4924">
                  <c:v>69.599997999999999</c:v>
                </c:pt>
                <c:pt idx="4925">
                  <c:v>14.999999999999901</c:v>
                </c:pt>
                <c:pt idx="4926">
                  <c:v>5.3</c:v>
                </c:pt>
                <c:pt idx="4927">
                  <c:v>44.300001000000002</c:v>
                </c:pt>
                <c:pt idx="4928">
                  <c:v>7.3</c:v>
                </c:pt>
                <c:pt idx="4929">
                  <c:v>11.899999999999901</c:v>
                </c:pt>
                <c:pt idx="4930">
                  <c:v>43.399997999999997</c:v>
                </c:pt>
                <c:pt idx="4931">
                  <c:v>14.9</c:v>
                </c:pt>
                <c:pt idx="4932">
                  <c:v>2.8</c:v>
                </c:pt>
                <c:pt idx="4933">
                  <c:v>69.599997999999999</c:v>
                </c:pt>
                <c:pt idx="4934">
                  <c:v>14.999999999999901</c:v>
                </c:pt>
                <c:pt idx="4935">
                  <c:v>5.3</c:v>
                </c:pt>
                <c:pt idx="4936">
                  <c:v>44.300001000000002</c:v>
                </c:pt>
                <c:pt idx="4937">
                  <c:v>7.3</c:v>
                </c:pt>
                <c:pt idx="4938">
                  <c:v>11.899999999999901</c:v>
                </c:pt>
                <c:pt idx="4939">
                  <c:v>8.2999999999999901</c:v>
                </c:pt>
                <c:pt idx="4940">
                  <c:v>119.300003</c:v>
                </c:pt>
                <c:pt idx="4941">
                  <c:v>2.8</c:v>
                </c:pt>
                <c:pt idx="4942">
                  <c:v>5.4999999999999902</c:v>
                </c:pt>
                <c:pt idx="4943">
                  <c:v>14.999999999999901</c:v>
                </c:pt>
                <c:pt idx="4944">
                  <c:v>5.3</c:v>
                </c:pt>
                <c:pt idx="4945">
                  <c:v>44.300001000000002</c:v>
                </c:pt>
                <c:pt idx="4946">
                  <c:v>7.3</c:v>
                </c:pt>
                <c:pt idx="4947">
                  <c:v>11.899999999999901</c:v>
                </c:pt>
                <c:pt idx="4948">
                  <c:v>43.399997999999997</c:v>
                </c:pt>
                <c:pt idx="4949">
                  <c:v>14.9</c:v>
                </c:pt>
                <c:pt idx="4950">
                  <c:v>2.8</c:v>
                </c:pt>
                <c:pt idx="4951">
                  <c:v>5.4999999999999902</c:v>
                </c:pt>
                <c:pt idx="4952">
                  <c:v>10</c:v>
                </c:pt>
                <c:pt idx="4953">
                  <c:v>5.3</c:v>
                </c:pt>
                <c:pt idx="4954">
                  <c:v>44.300001000000002</c:v>
                </c:pt>
                <c:pt idx="4955">
                  <c:v>7.3</c:v>
                </c:pt>
                <c:pt idx="4956">
                  <c:v>11.899999999999901</c:v>
                </c:pt>
                <c:pt idx="4957">
                  <c:v>8.2999999999999901</c:v>
                </c:pt>
                <c:pt idx="4958">
                  <c:v>119.300003</c:v>
                </c:pt>
                <c:pt idx="4959">
                  <c:v>2.8</c:v>
                </c:pt>
                <c:pt idx="4960">
                  <c:v>5.4999999999999902</c:v>
                </c:pt>
                <c:pt idx="4961">
                  <c:v>10</c:v>
                </c:pt>
                <c:pt idx="4962">
                  <c:v>8.5</c:v>
                </c:pt>
                <c:pt idx="4963">
                  <c:v>44.300001000000002</c:v>
                </c:pt>
                <c:pt idx="4964">
                  <c:v>7.3</c:v>
                </c:pt>
                <c:pt idx="4965">
                  <c:v>11.899999999999901</c:v>
                </c:pt>
                <c:pt idx="4966">
                  <c:v>8.2999999999999901</c:v>
                </c:pt>
                <c:pt idx="4967">
                  <c:v>14.9</c:v>
                </c:pt>
                <c:pt idx="4968">
                  <c:v>2.8</c:v>
                </c:pt>
                <c:pt idx="4969">
                  <c:v>5.4999999999999902</c:v>
                </c:pt>
                <c:pt idx="4970">
                  <c:v>10</c:v>
                </c:pt>
                <c:pt idx="4971">
                  <c:v>8.5</c:v>
                </c:pt>
                <c:pt idx="4972">
                  <c:v>74.500001999999995</c:v>
                </c:pt>
                <c:pt idx="4973">
                  <c:v>7.3</c:v>
                </c:pt>
                <c:pt idx="4974">
                  <c:v>11.899999999999901</c:v>
                </c:pt>
                <c:pt idx="4975">
                  <c:v>43.399997999999997</c:v>
                </c:pt>
                <c:pt idx="4976">
                  <c:v>119.300003</c:v>
                </c:pt>
                <c:pt idx="4977">
                  <c:v>2.8</c:v>
                </c:pt>
                <c:pt idx="4978">
                  <c:v>5.4999999999999902</c:v>
                </c:pt>
                <c:pt idx="4979">
                  <c:v>10</c:v>
                </c:pt>
                <c:pt idx="4980">
                  <c:v>8.5</c:v>
                </c:pt>
                <c:pt idx="4981">
                  <c:v>74.500001999999995</c:v>
                </c:pt>
                <c:pt idx="4982">
                  <c:v>62.700003000000002</c:v>
                </c:pt>
                <c:pt idx="4983">
                  <c:v>11.899999999999901</c:v>
                </c:pt>
                <c:pt idx="4984">
                  <c:v>43.399997999999997</c:v>
                </c:pt>
                <c:pt idx="4985">
                  <c:v>14.9</c:v>
                </c:pt>
                <c:pt idx="4986">
                  <c:v>2.8</c:v>
                </c:pt>
                <c:pt idx="4987">
                  <c:v>5.4999999999999902</c:v>
                </c:pt>
                <c:pt idx="4988">
                  <c:v>10</c:v>
                </c:pt>
                <c:pt idx="4989">
                  <c:v>8.5</c:v>
                </c:pt>
                <c:pt idx="4990">
                  <c:v>74.500001999999995</c:v>
                </c:pt>
                <c:pt idx="4991">
                  <c:v>62.700003000000002</c:v>
                </c:pt>
                <c:pt idx="4992">
                  <c:v>43.399997999999997</c:v>
                </c:pt>
                <c:pt idx="4993">
                  <c:v>119.300003</c:v>
                </c:pt>
                <c:pt idx="4994">
                  <c:v>2.8</c:v>
                </c:pt>
                <c:pt idx="4995">
                  <c:v>5.4999999999999902</c:v>
                </c:pt>
                <c:pt idx="4996">
                  <c:v>10</c:v>
                </c:pt>
                <c:pt idx="4997">
                  <c:v>8.5</c:v>
                </c:pt>
                <c:pt idx="4998">
                  <c:v>74.500001999999995</c:v>
                </c:pt>
                <c:pt idx="4999">
                  <c:v>62.700003000000002</c:v>
                </c:pt>
                <c:pt idx="5000">
                  <c:v>14.2</c:v>
                </c:pt>
                <c:pt idx="5001">
                  <c:v>14.9</c:v>
                </c:pt>
                <c:pt idx="5002">
                  <c:v>2.8</c:v>
                </c:pt>
                <c:pt idx="5003">
                  <c:v>5.4999999999999902</c:v>
                </c:pt>
                <c:pt idx="5004">
                  <c:v>10</c:v>
                </c:pt>
                <c:pt idx="5005">
                  <c:v>8.5</c:v>
                </c:pt>
                <c:pt idx="5006">
                  <c:v>74.500001999999995</c:v>
                </c:pt>
                <c:pt idx="5007">
                  <c:v>62.700003000000002</c:v>
                </c:pt>
                <c:pt idx="5008">
                  <c:v>14.2</c:v>
                </c:pt>
                <c:pt idx="5009">
                  <c:v>31.700001</c:v>
                </c:pt>
                <c:pt idx="5010">
                  <c:v>2.8</c:v>
                </c:pt>
                <c:pt idx="5011">
                  <c:v>5.4999999999999902</c:v>
                </c:pt>
                <c:pt idx="5012">
                  <c:v>10</c:v>
                </c:pt>
                <c:pt idx="5013">
                  <c:v>8.5</c:v>
                </c:pt>
                <c:pt idx="5014">
                  <c:v>74.500001999999995</c:v>
                </c:pt>
                <c:pt idx="5015">
                  <c:v>62.700003000000002</c:v>
                </c:pt>
                <c:pt idx="5016">
                  <c:v>14.2</c:v>
                </c:pt>
                <c:pt idx="5017">
                  <c:v>31.700001</c:v>
                </c:pt>
                <c:pt idx="5018">
                  <c:v>40.700001999999998</c:v>
                </c:pt>
                <c:pt idx="5019">
                  <c:v>5.4999999999999902</c:v>
                </c:pt>
                <c:pt idx="5020">
                  <c:v>10</c:v>
                </c:pt>
                <c:pt idx="5021">
                  <c:v>8.5</c:v>
                </c:pt>
                <c:pt idx="5022">
                  <c:v>74.500001999999995</c:v>
                </c:pt>
                <c:pt idx="5023">
                  <c:v>62.700003000000002</c:v>
                </c:pt>
                <c:pt idx="5024">
                  <c:v>14.2</c:v>
                </c:pt>
                <c:pt idx="5025">
                  <c:v>8.1999999999999993</c:v>
                </c:pt>
                <c:pt idx="5026">
                  <c:v>40.700001999999998</c:v>
                </c:pt>
                <c:pt idx="5027">
                  <c:v>10</c:v>
                </c:pt>
                <c:pt idx="5028">
                  <c:v>8.5</c:v>
                </c:pt>
                <c:pt idx="5029">
                  <c:v>74.500001999999995</c:v>
                </c:pt>
                <c:pt idx="5030">
                  <c:v>62.700003000000002</c:v>
                </c:pt>
                <c:pt idx="5031">
                  <c:v>14.2</c:v>
                </c:pt>
                <c:pt idx="5032">
                  <c:v>8.1999999999999993</c:v>
                </c:pt>
                <c:pt idx="5033">
                  <c:v>40.700001999999998</c:v>
                </c:pt>
                <c:pt idx="5034">
                  <c:v>35.899997999999997</c:v>
                </c:pt>
                <c:pt idx="5035">
                  <c:v>8.5</c:v>
                </c:pt>
                <c:pt idx="5036">
                  <c:v>74.500001999999995</c:v>
                </c:pt>
                <c:pt idx="5037">
                  <c:v>62.700003000000002</c:v>
                </c:pt>
                <c:pt idx="5038">
                  <c:v>14.2</c:v>
                </c:pt>
                <c:pt idx="5039">
                  <c:v>8.1999999999999993</c:v>
                </c:pt>
                <c:pt idx="5040">
                  <c:v>40.700001999999998</c:v>
                </c:pt>
                <c:pt idx="5041">
                  <c:v>35.899997999999997</c:v>
                </c:pt>
                <c:pt idx="5042">
                  <c:v>46.899997999999997</c:v>
                </c:pt>
                <c:pt idx="5043">
                  <c:v>74.500001999999995</c:v>
                </c:pt>
                <c:pt idx="5044">
                  <c:v>62.700003000000002</c:v>
                </c:pt>
                <c:pt idx="5045">
                  <c:v>14.2</c:v>
                </c:pt>
                <c:pt idx="5046">
                  <c:v>8.1999999999999993</c:v>
                </c:pt>
                <c:pt idx="5047">
                  <c:v>40.700001999999998</c:v>
                </c:pt>
                <c:pt idx="5048">
                  <c:v>35.899997999999997</c:v>
                </c:pt>
                <c:pt idx="5049">
                  <c:v>46.899997999999997</c:v>
                </c:pt>
                <c:pt idx="5050">
                  <c:v>7.6</c:v>
                </c:pt>
                <c:pt idx="5051">
                  <c:v>62.700003000000002</c:v>
                </c:pt>
                <c:pt idx="5052">
                  <c:v>14.2</c:v>
                </c:pt>
                <c:pt idx="5053">
                  <c:v>31.700001</c:v>
                </c:pt>
                <c:pt idx="5054">
                  <c:v>40.700001999999998</c:v>
                </c:pt>
                <c:pt idx="5055">
                  <c:v>35.899997999999997</c:v>
                </c:pt>
                <c:pt idx="5056">
                  <c:v>46.899997999999997</c:v>
                </c:pt>
                <c:pt idx="5057">
                  <c:v>7.6</c:v>
                </c:pt>
                <c:pt idx="5058">
                  <c:v>14.2</c:v>
                </c:pt>
                <c:pt idx="5059">
                  <c:v>8.1999999999999993</c:v>
                </c:pt>
                <c:pt idx="5060">
                  <c:v>40.700001999999998</c:v>
                </c:pt>
                <c:pt idx="5061">
                  <c:v>35.899997999999997</c:v>
                </c:pt>
                <c:pt idx="5062">
                  <c:v>46.899997999999997</c:v>
                </c:pt>
                <c:pt idx="5063">
                  <c:v>7.6</c:v>
                </c:pt>
                <c:pt idx="5064">
                  <c:v>22.600000999999999</c:v>
                </c:pt>
                <c:pt idx="5065">
                  <c:v>14.2</c:v>
                </c:pt>
                <c:pt idx="5066">
                  <c:v>8.1999999999999993</c:v>
                </c:pt>
                <c:pt idx="5067">
                  <c:v>40.700001999999998</c:v>
                </c:pt>
                <c:pt idx="5068">
                  <c:v>35.899997999999997</c:v>
                </c:pt>
                <c:pt idx="5069">
                  <c:v>46.899997999999997</c:v>
                </c:pt>
                <c:pt idx="5070">
                  <c:v>7.6</c:v>
                </c:pt>
                <c:pt idx="5071">
                  <c:v>72.900000000000006</c:v>
                </c:pt>
                <c:pt idx="5072">
                  <c:v>63.2</c:v>
                </c:pt>
                <c:pt idx="5073">
                  <c:v>8.1999999999999993</c:v>
                </c:pt>
                <c:pt idx="5074">
                  <c:v>40.700001999999998</c:v>
                </c:pt>
                <c:pt idx="5075">
                  <c:v>35.899997999999997</c:v>
                </c:pt>
                <c:pt idx="5076">
                  <c:v>46.899997999999997</c:v>
                </c:pt>
                <c:pt idx="5077">
                  <c:v>7.6</c:v>
                </c:pt>
                <c:pt idx="5078">
                  <c:v>72.900000000000006</c:v>
                </c:pt>
                <c:pt idx="5079">
                  <c:v>10.4</c:v>
                </c:pt>
                <c:pt idx="5080">
                  <c:v>7.3</c:v>
                </c:pt>
                <c:pt idx="5081">
                  <c:v>40.700001999999998</c:v>
                </c:pt>
                <c:pt idx="5082">
                  <c:v>35.899997999999997</c:v>
                </c:pt>
                <c:pt idx="5083">
                  <c:v>46.899997999999997</c:v>
                </c:pt>
                <c:pt idx="5084">
                  <c:v>7.6</c:v>
                </c:pt>
                <c:pt idx="5085">
                  <c:v>22.600000999999999</c:v>
                </c:pt>
                <c:pt idx="5086">
                  <c:v>10.4</c:v>
                </c:pt>
                <c:pt idx="5087">
                  <c:v>7.3</c:v>
                </c:pt>
                <c:pt idx="5088">
                  <c:v>4.3</c:v>
                </c:pt>
                <c:pt idx="5089">
                  <c:v>35.899997999999997</c:v>
                </c:pt>
                <c:pt idx="5090">
                  <c:v>46.899997999999997</c:v>
                </c:pt>
                <c:pt idx="5091">
                  <c:v>7.6</c:v>
                </c:pt>
                <c:pt idx="5092">
                  <c:v>22.600000999999999</c:v>
                </c:pt>
                <c:pt idx="5093">
                  <c:v>63.2</c:v>
                </c:pt>
                <c:pt idx="5094">
                  <c:v>7.3</c:v>
                </c:pt>
                <c:pt idx="5095">
                  <c:v>4.3</c:v>
                </c:pt>
                <c:pt idx="5096">
                  <c:v>43.000002000000002</c:v>
                </c:pt>
                <c:pt idx="5097">
                  <c:v>35.899997999999997</c:v>
                </c:pt>
                <c:pt idx="5098">
                  <c:v>46.899997999999997</c:v>
                </c:pt>
                <c:pt idx="5099">
                  <c:v>7.6</c:v>
                </c:pt>
                <c:pt idx="5100">
                  <c:v>22.600000999999999</c:v>
                </c:pt>
                <c:pt idx="5101">
                  <c:v>63.2</c:v>
                </c:pt>
                <c:pt idx="5102">
                  <c:v>7.3</c:v>
                </c:pt>
                <c:pt idx="5103">
                  <c:v>4.3</c:v>
                </c:pt>
                <c:pt idx="5104">
                  <c:v>4.8</c:v>
                </c:pt>
                <c:pt idx="5105">
                  <c:v>35.299999999999997</c:v>
                </c:pt>
                <c:pt idx="5106">
                  <c:v>46.899997999999997</c:v>
                </c:pt>
                <c:pt idx="5107">
                  <c:v>7.6</c:v>
                </c:pt>
                <c:pt idx="5108">
                  <c:v>72.900000000000006</c:v>
                </c:pt>
                <c:pt idx="5109">
                  <c:v>63.2</c:v>
                </c:pt>
                <c:pt idx="5110">
                  <c:v>7.3</c:v>
                </c:pt>
                <c:pt idx="5111">
                  <c:v>4.3</c:v>
                </c:pt>
                <c:pt idx="5112">
                  <c:v>43.000002000000002</c:v>
                </c:pt>
                <c:pt idx="5113">
                  <c:v>35.299999999999997</c:v>
                </c:pt>
                <c:pt idx="5114">
                  <c:v>64.900000000000006</c:v>
                </c:pt>
                <c:pt idx="5115">
                  <c:v>7.6</c:v>
                </c:pt>
                <c:pt idx="5116">
                  <c:v>22.600000999999999</c:v>
                </c:pt>
                <c:pt idx="5117">
                  <c:v>10.4</c:v>
                </c:pt>
                <c:pt idx="5118">
                  <c:v>7.3</c:v>
                </c:pt>
                <c:pt idx="5119">
                  <c:v>4.3</c:v>
                </c:pt>
                <c:pt idx="5120">
                  <c:v>43.000002000000002</c:v>
                </c:pt>
                <c:pt idx="5121">
                  <c:v>35.299999999999997</c:v>
                </c:pt>
                <c:pt idx="5122">
                  <c:v>64.900000000000006</c:v>
                </c:pt>
                <c:pt idx="5123">
                  <c:v>22.4</c:v>
                </c:pt>
                <c:pt idx="5124">
                  <c:v>72.900000000000006</c:v>
                </c:pt>
                <c:pt idx="5125">
                  <c:v>63.2</c:v>
                </c:pt>
                <c:pt idx="5126">
                  <c:v>7.3</c:v>
                </c:pt>
                <c:pt idx="5127">
                  <c:v>4.3</c:v>
                </c:pt>
                <c:pt idx="5128">
                  <c:v>4.8</c:v>
                </c:pt>
                <c:pt idx="5129">
                  <c:v>35.299999999999997</c:v>
                </c:pt>
                <c:pt idx="5130">
                  <c:v>64.900000000000006</c:v>
                </c:pt>
                <c:pt idx="5131">
                  <c:v>22.4</c:v>
                </c:pt>
                <c:pt idx="5132">
                  <c:v>5.4</c:v>
                </c:pt>
                <c:pt idx="5133">
                  <c:v>22.600000999999999</c:v>
                </c:pt>
                <c:pt idx="5134">
                  <c:v>10.4</c:v>
                </c:pt>
                <c:pt idx="5135">
                  <c:v>7.3</c:v>
                </c:pt>
                <c:pt idx="5136">
                  <c:v>4.3</c:v>
                </c:pt>
                <c:pt idx="5137">
                  <c:v>43.000002000000002</c:v>
                </c:pt>
                <c:pt idx="5138">
                  <c:v>35.299999999999997</c:v>
                </c:pt>
                <c:pt idx="5139">
                  <c:v>5</c:v>
                </c:pt>
                <c:pt idx="5140">
                  <c:v>22.4</c:v>
                </c:pt>
                <c:pt idx="5141">
                  <c:v>5.4</c:v>
                </c:pt>
                <c:pt idx="5142">
                  <c:v>7.9</c:v>
                </c:pt>
                <c:pt idx="5143">
                  <c:v>10.4</c:v>
                </c:pt>
                <c:pt idx="5144">
                  <c:v>7.3</c:v>
                </c:pt>
                <c:pt idx="5145">
                  <c:v>4.3</c:v>
                </c:pt>
                <c:pt idx="5146">
                  <c:v>4.8</c:v>
                </c:pt>
                <c:pt idx="5147">
                  <c:v>35.299999999999997</c:v>
                </c:pt>
                <c:pt idx="5148">
                  <c:v>64.900000000000006</c:v>
                </c:pt>
                <c:pt idx="5149">
                  <c:v>22.4</c:v>
                </c:pt>
                <c:pt idx="5150">
                  <c:v>5.4</c:v>
                </c:pt>
                <c:pt idx="5151">
                  <c:v>7.9</c:v>
                </c:pt>
                <c:pt idx="5152">
                  <c:v>10.999998999999899</c:v>
                </c:pt>
                <c:pt idx="5153">
                  <c:v>7.3</c:v>
                </c:pt>
                <c:pt idx="5154">
                  <c:v>4.3</c:v>
                </c:pt>
                <c:pt idx="5155">
                  <c:v>4.8</c:v>
                </c:pt>
                <c:pt idx="5156">
                  <c:v>35.299999999999997</c:v>
                </c:pt>
                <c:pt idx="5157">
                  <c:v>64.900000000000006</c:v>
                </c:pt>
                <c:pt idx="5158">
                  <c:v>22.4</c:v>
                </c:pt>
                <c:pt idx="5159">
                  <c:v>5.4</c:v>
                </c:pt>
                <c:pt idx="5160">
                  <c:v>7.9</c:v>
                </c:pt>
                <c:pt idx="5161">
                  <c:v>34.799999</c:v>
                </c:pt>
                <c:pt idx="5162">
                  <c:v>6</c:v>
                </c:pt>
                <c:pt idx="5163">
                  <c:v>4.3</c:v>
                </c:pt>
                <c:pt idx="5164">
                  <c:v>4.8</c:v>
                </c:pt>
                <c:pt idx="5165">
                  <c:v>35.299999999999997</c:v>
                </c:pt>
                <c:pt idx="5166">
                  <c:v>5</c:v>
                </c:pt>
                <c:pt idx="5167">
                  <c:v>22.4</c:v>
                </c:pt>
                <c:pt idx="5168">
                  <c:v>5.4</c:v>
                </c:pt>
                <c:pt idx="5169">
                  <c:v>7.9</c:v>
                </c:pt>
                <c:pt idx="5170">
                  <c:v>10.999998999999899</c:v>
                </c:pt>
                <c:pt idx="5171">
                  <c:v>6</c:v>
                </c:pt>
                <c:pt idx="5172">
                  <c:v>179.5</c:v>
                </c:pt>
                <c:pt idx="5173">
                  <c:v>4.8</c:v>
                </c:pt>
                <c:pt idx="5174">
                  <c:v>35.299999999999997</c:v>
                </c:pt>
                <c:pt idx="5175">
                  <c:v>64.900000000000006</c:v>
                </c:pt>
                <c:pt idx="5176">
                  <c:v>22.4</c:v>
                </c:pt>
                <c:pt idx="5177">
                  <c:v>5.4</c:v>
                </c:pt>
                <c:pt idx="5178">
                  <c:v>7.9</c:v>
                </c:pt>
                <c:pt idx="5179">
                  <c:v>10.999998999999899</c:v>
                </c:pt>
                <c:pt idx="5180">
                  <c:v>6</c:v>
                </c:pt>
                <c:pt idx="5181">
                  <c:v>179.5</c:v>
                </c:pt>
                <c:pt idx="5182">
                  <c:v>7</c:v>
                </c:pt>
                <c:pt idx="5183">
                  <c:v>35.299999999999997</c:v>
                </c:pt>
                <c:pt idx="5184">
                  <c:v>5</c:v>
                </c:pt>
                <c:pt idx="5185">
                  <c:v>22.4</c:v>
                </c:pt>
                <c:pt idx="5186">
                  <c:v>5.4</c:v>
                </c:pt>
                <c:pt idx="5187">
                  <c:v>7.9</c:v>
                </c:pt>
                <c:pt idx="5188">
                  <c:v>34.799999</c:v>
                </c:pt>
                <c:pt idx="5189">
                  <c:v>6</c:v>
                </c:pt>
                <c:pt idx="5190">
                  <c:v>179.5</c:v>
                </c:pt>
                <c:pt idx="5191">
                  <c:v>39.999999000000003</c:v>
                </c:pt>
                <c:pt idx="5192">
                  <c:v>5.6</c:v>
                </c:pt>
                <c:pt idx="5193">
                  <c:v>64.900000000000006</c:v>
                </c:pt>
                <c:pt idx="5194">
                  <c:v>22.4</c:v>
                </c:pt>
                <c:pt idx="5195">
                  <c:v>5.4</c:v>
                </c:pt>
                <c:pt idx="5196">
                  <c:v>7.9</c:v>
                </c:pt>
                <c:pt idx="5197">
                  <c:v>10.999998999999899</c:v>
                </c:pt>
                <c:pt idx="5198">
                  <c:v>6</c:v>
                </c:pt>
                <c:pt idx="5199">
                  <c:v>179.5</c:v>
                </c:pt>
                <c:pt idx="5200">
                  <c:v>7</c:v>
                </c:pt>
                <c:pt idx="5201">
                  <c:v>68.999998000000005</c:v>
                </c:pt>
                <c:pt idx="5202">
                  <c:v>6.7</c:v>
                </c:pt>
                <c:pt idx="5203">
                  <c:v>22.4</c:v>
                </c:pt>
                <c:pt idx="5204">
                  <c:v>5.4</c:v>
                </c:pt>
                <c:pt idx="5205">
                  <c:v>7.9</c:v>
                </c:pt>
                <c:pt idx="5206">
                  <c:v>34.799999</c:v>
                </c:pt>
                <c:pt idx="5207">
                  <c:v>6</c:v>
                </c:pt>
                <c:pt idx="5208">
                  <c:v>179.5</c:v>
                </c:pt>
                <c:pt idx="5209">
                  <c:v>7</c:v>
                </c:pt>
                <c:pt idx="5210">
                  <c:v>68.999998000000005</c:v>
                </c:pt>
                <c:pt idx="5211">
                  <c:v>6.7</c:v>
                </c:pt>
                <c:pt idx="5212">
                  <c:v>7.1</c:v>
                </c:pt>
                <c:pt idx="5213">
                  <c:v>5.4</c:v>
                </c:pt>
                <c:pt idx="5214">
                  <c:v>7.9</c:v>
                </c:pt>
                <c:pt idx="5215">
                  <c:v>10.999998999999899</c:v>
                </c:pt>
                <c:pt idx="5216">
                  <c:v>6</c:v>
                </c:pt>
                <c:pt idx="5217">
                  <c:v>179.5</c:v>
                </c:pt>
                <c:pt idx="5218">
                  <c:v>7</c:v>
                </c:pt>
                <c:pt idx="5219">
                  <c:v>5.6</c:v>
                </c:pt>
                <c:pt idx="5220">
                  <c:v>6.7</c:v>
                </c:pt>
                <c:pt idx="5221">
                  <c:v>7.1</c:v>
                </c:pt>
                <c:pt idx="5222">
                  <c:v>39.899997999999997</c:v>
                </c:pt>
                <c:pt idx="5223">
                  <c:v>7.9</c:v>
                </c:pt>
                <c:pt idx="5224">
                  <c:v>10.999998999999899</c:v>
                </c:pt>
                <c:pt idx="5225">
                  <c:v>6</c:v>
                </c:pt>
                <c:pt idx="5226">
                  <c:v>179.5</c:v>
                </c:pt>
                <c:pt idx="5227">
                  <c:v>7</c:v>
                </c:pt>
                <c:pt idx="5228">
                  <c:v>5.6</c:v>
                </c:pt>
                <c:pt idx="5229">
                  <c:v>6.7</c:v>
                </c:pt>
                <c:pt idx="5230">
                  <c:v>7.1</c:v>
                </c:pt>
                <c:pt idx="5231">
                  <c:v>39.899997999999997</c:v>
                </c:pt>
                <c:pt idx="5232">
                  <c:v>6.6</c:v>
                </c:pt>
                <c:pt idx="5233">
                  <c:v>10.999998999999899</c:v>
                </c:pt>
                <c:pt idx="5234">
                  <c:v>6</c:v>
                </c:pt>
                <c:pt idx="5235">
                  <c:v>179.5</c:v>
                </c:pt>
                <c:pt idx="5236">
                  <c:v>39.999999000000003</c:v>
                </c:pt>
                <c:pt idx="5237">
                  <c:v>68.999998000000005</c:v>
                </c:pt>
                <c:pt idx="5238">
                  <c:v>6.7</c:v>
                </c:pt>
                <c:pt idx="5239">
                  <c:v>7.1</c:v>
                </c:pt>
                <c:pt idx="5240">
                  <c:v>39.899997999999997</c:v>
                </c:pt>
                <c:pt idx="5241">
                  <c:v>6.6</c:v>
                </c:pt>
                <c:pt idx="5242">
                  <c:v>14.1</c:v>
                </c:pt>
                <c:pt idx="5243">
                  <c:v>6</c:v>
                </c:pt>
                <c:pt idx="5244">
                  <c:v>179.5</c:v>
                </c:pt>
                <c:pt idx="5245">
                  <c:v>7</c:v>
                </c:pt>
                <c:pt idx="5246">
                  <c:v>5.6</c:v>
                </c:pt>
                <c:pt idx="5247">
                  <c:v>6.7</c:v>
                </c:pt>
                <c:pt idx="5248">
                  <c:v>7.1</c:v>
                </c:pt>
                <c:pt idx="5249">
                  <c:v>39.899997999999997</c:v>
                </c:pt>
                <c:pt idx="5250">
                  <c:v>6.6</c:v>
                </c:pt>
                <c:pt idx="5251">
                  <c:v>14.1</c:v>
                </c:pt>
                <c:pt idx="5252">
                  <c:v>12.299999</c:v>
                </c:pt>
                <c:pt idx="5253">
                  <c:v>179.5</c:v>
                </c:pt>
                <c:pt idx="5254">
                  <c:v>39.999999000000003</c:v>
                </c:pt>
                <c:pt idx="5255">
                  <c:v>68.999998000000005</c:v>
                </c:pt>
                <c:pt idx="5256">
                  <c:v>6.7</c:v>
                </c:pt>
                <c:pt idx="5257">
                  <c:v>7.1</c:v>
                </c:pt>
                <c:pt idx="5258">
                  <c:v>39.899997999999997</c:v>
                </c:pt>
                <c:pt idx="5259">
                  <c:v>6.6</c:v>
                </c:pt>
                <c:pt idx="5260">
                  <c:v>14.1</c:v>
                </c:pt>
                <c:pt idx="5261">
                  <c:v>12.299999</c:v>
                </c:pt>
                <c:pt idx="5262">
                  <c:v>5.2</c:v>
                </c:pt>
                <c:pt idx="5263">
                  <c:v>39.999999000000003</c:v>
                </c:pt>
                <c:pt idx="5264">
                  <c:v>68.999998000000005</c:v>
                </c:pt>
                <c:pt idx="5265">
                  <c:v>6.7</c:v>
                </c:pt>
                <c:pt idx="5266">
                  <c:v>7.1</c:v>
                </c:pt>
                <c:pt idx="5267">
                  <c:v>39.899997999999997</c:v>
                </c:pt>
                <c:pt idx="5268">
                  <c:v>6.6</c:v>
                </c:pt>
                <c:pt idx="5269">
                  <c:v>14.1</c:v>
                </c:pt>
                <c:pt idx="5270">
                  <c:v>12.299999</c:v>
                </c:pt>
                <c:pt idx="5271">
                  <c:v>5.2</c:v>
                </c:pt>
                <c:pt idx="5272">
                  <c:v>44.300001999999999</c:v>
                </c:pt>
                <c:pt idx="5273">
                  <c:v>5.6</c:v>
                </c:pt>
                <c:pt idx="5274">
                  <c:v>6.7</c:v>
                </c:pt>
                <c:pt idx="5275">
                  <c:v>7.1</c:v>
                </c:pt>
                <c:pt idx="5276">
                  <c:v>39.899997999999997</c:v>
                </c:pt>
                <c:pt idx="5277">
                  <c:v>41.500002000000002</c:v>
                </c:pt>
                <c:pt idx="5278">
                  <c:v>14.1</c:v>
                </c:pt>
                <c:pt idx="5279">
                  <c:v>12.299999</c:v>
                </c:pt>
                <c:pt idx="5280">
                  <c:v>5.2</c:v>
                </c:pt>
                <c:pt idx="5281">
                  <c:v>44.300001999999999</c:v>
                </c:pt>
                <c:pt idx="5282">
                  <c:v>4</c:v>
                </c:pt>
                <c:pt idx="5283">
                  <c:v>6.7</c:v>
                </c:pt>
                <c:pt idx="5284">
                  <c:v>7.1</c:v>
                </c:pt>
                <c:pt idx="5285">
                  <c:v>39.899997999999997</c:v>
                </c:pt>
                <c:pt idx="5286">
                  <c:v>6.6</c:v>
                </c:pt>
                <c:pt idx="5287">
                  <c:v>14.1</c:v>
                </c:pt>
                <c:pt idx="5288">
                  <c:v>12.299999</c:v>
                </c:pt>
                <c:pt idx="5289">
                  <c:v>5.2</c:v>
                </c:pt>
                <c:pt idx="5290">
                  <c:v>44.300001999999999</c:v>
                </c:pt>
                <c:pt idx="5291">
                  <c:v>4</c:v>
                </c:pt>
                <c:pt idx="5292">
                  <c:v>14.7</c:v>
                </c:pt>
                <c:pt idx="5293">
                  <c:v>7.1</c:v>
                </c:pt>
                <c:pt idx="5294">
                  <c:v>39.899997999999997</c:v>
                </c:pt>
                <c:pt idx="5295">
                  <c:v>6.6</c:v>
                </c:pt>
                <c:pt idx="5296">
                  <c:v>14.1</c:v>
                </c:pt>
                <c:pt idx="5297">
                  <c:v>49.200001</c:v>
                </c:pt>
                <c:pt idx="5298">
                  <c:v>5.2</c:v>
                </c:pt>
                <c:pt idx="5299">
                  <c:v>44.300001999999999</c:v>
                </c:pt>
                <c:pt idx="5300">
                  <c:v>4</c:v>
                </c:pt>
                <c:pt idx="5301">
                  <c:v>14.7</c:v>
                </c:pt>
                <c:pt idx="5302">
                  <c:v>43.8</c:v>
                </c:pt>
                <c:pt idx="5303">
                  <c:v>39.899997999999997</c:v>
                </c:pt>
                <c:pt idx="5304">
                  <c:v>6.6</c:v>
                </c:pt>
                <c:pt idx="5305">
                  <c:v>14.1</c:v>
                </c:pt>
                <c:pt idx="5306">
                  <c:v>49.200001</c:v>
                </c:pt>
                <c:pt idx="5307">
                  <c:v>5.2</c:v>
                </c:pt>
                <c:pt idx="5308">
                  <c:v>44.300001999999999</c:v>
                </c:pt>
                <c:pt idx="5309">
                  <c:v>4</c:v>
                </c:pt>
                <c:pt idx="5310">
                  <c:v>14.7</c:v>
                </c:pt>
                <c:pt idx="5311">
                  <c:v>43.8</c:v>
                </c:pt>
                <c:pt idx="5312">
                  <c:v>7.9000009999999996</c:v>
                </c:pt>
                <c:pt idx="5313">
                  <c:v>6.6</c:v>
                </c:pt>
                <c:pt idx="5314">
                  <c:v>14.1</c:v>
                </c:pt>
                <c:pt idx="5315">
                  <c:v>12.299999</c:v>
                </c:pt>
                <c:pt idx="5316">
                  <c:v>5.2</c:v>
                </c:pt>
                <c:pt idx="5317">
                  <c:v>44.300001999999999</c:v>
                </c:pt>
                <c:pt idx="5318">
                  <c:v>4</c:v>
                </c:pt>
                <c:pt idx="5319">
                  <c:v>14.7</c:v>
                </c:pt>
                <c:pt idx="5320">
                  <c:v>43.8</c:v>
                </c:pt>
                <c:pt idx="5321">
                  <c:v>7.9000009999999996</c:v>
                </c:pt>
                <c:pt idx="5322">
                  <c:v>29.3</c:v>
                </c:pt>
                <c:pt idx="5323">
                  <c:v>14.1</c:v>
                </c:pt>
                <c:pt idx="5324">
                  <c:v>49.200001</c:v>
                </c:pt>
                <c:pt idx="5325">
                  <c:v>5.2</c:v>
                </c:pt>
                <c:pt idx="5326">
                  <c:v>44.300001999999999</c:v>
                </c:pt>
                <c:pt idx="5327">
                  <c:v>4</c:v>
                </c:pt>
                <c:pt idx="5328">
                  <c:v>14.7</c:v>
                </c:pt>
                <c:pt idx="5329">
                  <c:v>43.8</c:v>
                </c:pt>
                <c:pt idx="5330">
                  <c:v>7.9000009999999996</c:v>
                </c:pt>
                <c:pt idx="5331">
                  <c:v>29.3</c:v>
                </c:pt>
                <c:pt idx="5332">
                  <c:v>42.2</c:v>
                </c:pt>
                <c:pt idx="5333">
                  <c:v>12.299999</c:v>
                </c:pt>
                <c:pt idx="5334">
                  <c:v>5.2</c:v>
                </c:pt>
                <c:pt idx="5335">
                  <c:v>44.300001999999999</c:v>
                </c:pt>
                <c:pt idx="5336">
                  <c:v>4</c:v>
                </c:pt>
                <c:pt idx="5337">
                  <c:v>14.7</c:v>
                </c:pt>
                <c:pt idx="5338">
                  <c:v>43.8</c:v>
                </c:pt>
                <c:pt idx="5339">
                  <c:v>10.3</c:v>
                </c:pt>
                <c:pt idx="5340">
                  <c:v>29.3</c:v>
                </c:pt>
                <c:pt idx="5341">
                  <c:v>4.0999999999999996</c:v>
                </c:pt>
                <c:pt idx="5342">
                  <c:v>43.799999</c:v>
                </c:pt>
                <c:pt idx="5343">
                  <c:v>5.2</c:v>
                </c:pt>
                <c:pt idx="5344">
                  <c:v>44.300001999999999</c:v>
                </c:pt>
                <c:pt idx="5345">
                  <c:v>4</c:v>
                </c:pt>
                <c:pt idx="5346">
                  <c:v>14.7</c:v>
                </c:pt>
                <c:pt idx="5347">
                  <c:v>43.8</c:v>
                </c:pt>
                <c:pt idx="5348">
                  <c:v>10.3</c:v>
                </c:pt>
                <c:pt idx="5349">
                  <c:v>29.3</c:v>
                </c:pt>
                <c:pt idx="5350">
                  <c:v>42.2</c:v>
                </c:pt>
                <c:pt idx="5351">
                  <c:v>43.799999</c:v>
                </c:pt>
                <c:pt idx="5352">
                  <c:v>15.199999</c:v>
                </c:pt>
                <c:pt idx="5353">
                  <c:v>44.300001999999999</c:v>
                </c:pt>
                <c:pt idx="5354">
                  <c:v>4</c:v>
                </c:pt>
                <c:pt idx="5355">
                  <c:v>14.7</c:v>
                </c:pt>
                <c:pt idx="5356">
                  <c:v>43.8</c:v>
                </c:pt>
                <c:pt idx="5357">
                  <c:v>10.3</c:v>
                </c:pt>
                <c:pt idx="5358">
                  <c:v>29.3</c:v>
                </c:pt>
                <c:pt idx="5359">
                  <c:v>4.0999999999999996</c:v>
                </c:pt>
                <c:pt idx="5360">
                  <c:v>43.799999</c:v>
                </c:pt>
                <c:pt idx="5361">
                  <c:v>15.199999</c:v>
                </c:pt>
                <c:pt idx="5362">
                  <c:v>6.1</c:v>
                </c:pt>
                <c:pt idx="5363">
                  <c:v>4</c:v>
                </c:pt>
                <c:pt idx="5364">
                  <c:v>14.7</c:v>
                </c:pt>
                <c:pt idx="5365">
                  <c:v>43.8</c:v>
                </c:pt>
                <c:pt idx="5366">
                  <c:v>7.9000009999999996</c:v>
                </c:pt>
                <c:pt idx="5367">
                  <c:v>29.3</c:v>
                </c:pt>
                <c:pt idx="5368">
                  <c:v>42.2</c:v>
                </c:pt>
                <c:pt idx="5369">
                  <c:v>43.799999</c:v>
                </c:pt>
                <c:pt idx="5370">
                  <c:v>15.199999</c:v>
                </c:pt>
                <c:pt idx="5371">
                  <c:v>75.3</c:v>
                </c:pt>
                <c:pt idx="5372">
                  <c:v>7.4999999999999902</c:v>
                </c:pt>
                <c:pt idx="5373">
                  <c:v>14.7</c:v>
                </c:pt>
                <c:pt idx="5374">
                  <c:v>43.8</c:v>
                </c:pt>
                <c:pt idx="5375">
                  <c:v>7.9000009999999996</c:v>
                </c:pt>
                <c:pt idx="5376">
                  <c:v>29.3</c:v>
                </c:pt>
                <c:pt idx="5377">
                  <c:v>4.0999999999999996</c:v>
                </c:pt>
                <c:pt idx="5378">
                  <c:v>43.799999</c:v>
                </c:pt>
                <c:pt idx="5379">
                  <c:v>15.199999</c:v>
                </c:pt>
                <c:pt idx="5380">
                  <c:v>75.3</c:v>
                </c:pt>
                <c:pt idx="5381">
                  <c:v>37.799999999999997</c:v>
                </c:pt>
                <c:pt idx="5382">
                  <c:v>7.1</c:v>
                </c:pt>
                <c:pt idx="5383">
                  <c:v>43.8</c:v>
                </c:pt>
                <c:pt idx="5384">
                  <c:v>10.3</c:v>
                </c:pt>
                <c:pt idx="5385">
                  <c:v>29.3</c:v>
                </c:pt>
                <c:pt idx="5386">
                  <c:v>42.2</c:v>
                </c:pt>
                <c:pt idx="5387">
                  <c:v>43.799999</c:v>
                </c:pt>
                <c:pt idx="5388">
                  <c:v>15.199999</c:v>
                </c:pt>
                <c:pt idx="5389">
                  <c:v>6.1</c:v>
                </c:pt>
                <c:pt idx="5390">
                  <c:v>7.4999999999999902</c:v>
                </c:pt>
                <c:pt idx="5391">
                  <c:v>40.799998000000002</c:v>
                </c:pt>
                <c:pt idx="5392">
                  <c:v>7.9000009999999996</c:v>
                </c:pt>
                <c:pt idx="5393">
                  <c:v>29.3</c:v>
                </c:pt>
                <c:pt idx="5394">
                  <c:v>4.0999999999999996</c:v>
                </c:pt>
                <c:pt idx="5395">
                  <c:v>43.799999</c:v>
                </c:pt>
                <c:pt idx="5396">
                  <c:v>15.199999</c:v>
                </c:pt>
                <c:pt idx="5397">
                  <c:v>75.3</c:v>
                </c:pt>
                <c:pt idx="5398">
                  <c:v>7.4999999999999902</c:v>
                </c:pt>
                <c:pt idx="5399">
                  <c:v>7.1</c:v>
                </c:pt>
                <c:pt idx="5400">
                  <c:v>8.5</c:v>
                </c:pt>
                <c:pt idx="5401">
                  <c:v>29.3</c:v>
                </c:pt>
                <c:pt idx="5402">
                  <c:v>4.0999999999999996</c:v>
                </c:pt>
                <c:pt idx="5403">
                  <c:v>43.799999</c:v>
                </c:pt>
                <c:pt idx="5404">
                  <c:v>15.199999</c:v>
                </c:pt>
                <c:pt idx="5405">
                  <c:v>6.1</c:v>
                </c:pt>
                <c:pt idx="5406">
                  <c:v>37.799999999999997</c:v>
                </c:pt>
                <c:pt idx="5407">
                  <c:v>40.799998000000002</c:v>
                </c:pt>
                <c:pt idx="5408">
                  <c:v>36.799999999999997</c:v>
                </c:pt>
                <c:pt idx="5409">
                  <c:v>79.800002000000006</c:v>
                </c:pt>
                <c:pt idx="5410">
                  <c:v>4.0999999999999996</c:v>
                </c:pt>
                <c:pt idx="5411">
                  <c:v>43.799999</c:v>
                </c:pt>
                <c:pt idx="5412">
                  <c:v>15.199999</c:v>
                </c:pt>
                <c:pt idx="5413">
                  <c:v>6.1</c:v>
                </c:pt>
                <c:pt idx="5414">
                  <c:v>37.799999999999997</c:v>
                </c:pt>
                <c:pt idx="5415">
                  <c:v>7.1</c:v>
                </c:pt>
                <c:pt idx="5416">
                  <c:v>8.5</c:v>
                </c:pt>
                <c:pt idx="5417">
                  <c:v>4.3</c:v>
                </c:pt>
                <c:pt idx="5418">
                  <c:v>35.899997999999997</c:v>
                </c:pt>
                <c:pt idx="5419">
                  <c:v>43.799999</c:v>
                </c:pt>
                <c:pt idx="5420">
                  <c:v>15.199999</c:v>
                </c:pt>
                <c:pt idx="5421">
                  <c:v>75.3</c:v>
                </c:pt>
                <c:pt idx="5422">
                  <c:v>7.4999999999999902</c:v>
                </c:pt>
                <c:pt idx="5423">
                  <c:v>7.1</c:v>
                </c:pt>
                <c:pt idx="5424">
                  <c:v>36.799999999999997</c:v>
                </c:pt>
                <c:pt idx="5425">
                  <c:v>4.3</c:v>
                </c:pt>
                <c:pt idx="5426">
                  <c:v>7.7999999999999901</c:v>
                </c:pt>
                <c:pt idx="5427">
                  <c:v>10.5</c:v>
                </c:pt>
                <c:pt idx="5428">
                  <c:v>15.199999</c:v>
                </c:pt>
                <c:pt idx="5429">
                  <c:v>6.1</c:v>
                </c:pt>
                <c:pt idx="5430">
                  <c:v>7.4999999999999902</c:v>
                </c:pt>
                <c:pt idx="5431">
                  <c:v>40.799998000000002</c:v>
                </c:pt>
                <c:pt idx="5432">
                  <c:v>8.5</c:v>
                </c:pt>
                <c:pt idx="5433">
                  <c:v>4.3</c:v>
                </c:pt>
                <c:pt idx="5434">
                  <c:v>7.7999999999999901</c:v>
                </c:pt>
                <c:pt idx="5435">
                  <c:v>10.5</c:v>
                </c:pt>
                <c:pt idx="5436">
                  <c:v>4</c:v>
                </c:pt>
                <c:pt idx="5437">
                  <c:v>6.1</c:v>
                </c:pt>
                <c:pt idx="5438">
                  <c:v>37.799999999999997</c:v>
                </c:pt>
                <c:pt idx="5439">
                  <c:v>7.1</c:v>
                </c:pt>
                <c:pt idx="5440">
                  <c:v>36.799999999999997</c:v>
                </c:pt>
                <c:pt idx="5441">
                  <c:v>4.3</c:v>
                </c:pt>
                <c:pt idx="5442">
                  <c:v>7.7999999999999901</c:v>
                </c:pt>
                <c:pt idx="5443">
                  <c:v>10.5</c:v>
                </c:pt>
                <c:pt idx="5444">
                  <c:v>4</c:v>
                </c:pt>
                <c:pt idx="5445">
                  <c:v>37.799999999999997</c:v>
                </c:pt>
                <c:pt idx="5446">
                  <c:v>7.1</c:v>
                </c:pt>
                <c:pt idx="5447">
                  <c:v>8.5</c:v>
                </c:pt>
                <c:pt idx="5448">
                  <c:v>4.3</c:v>
                </c:pt>
                <c:pt idx="5449">
                  <c:v>7.7999999999999901</c:v>
                </c:pt>
                <c:pt idx="5450">
                  <c:v>10.5</c:v>
                </c:pt>
                <c:pt idx="5451">
                  <c:v>4</c:v>
                </c:pt>
                <c:pt idx="5452">
                  <c:v>7.3</c:v>
                </c:pt>
                <c:pt idx="5453">
                  <c:v>7.1</c:v>
                </c:pt>
                <c:pt idx="5454">
                  <c:v>8.5</c:v>
                </c:pt>
                <c:pt idx="5455">
                  <c:v>4.3</c:v>
                </c:pt>
                <c:pt idx="5456">
                  <c:v>7.7999999999999901</c:v>
                </c:pt>
                <c:pt idx="5457">
                  <c:v>10.5</c:v>
                </c:pt>
                <c:pt idx="5458">
                  <c:v>4</c:v>
                </c:pt>
                <c:pt idx="5459">
                  <c:v>7.3</c:v>
                </c:pt>
                <c:pt idx="5460">
                  <c:v>13.599999</c:v>
                </c:pt>
                <c:pt idx="5461">
                  <c:v>8.5</c:v>
                </c:pt>
                <c:pt idx="5462">
                  <c:v>4.3</c:v>
                </c:pt>
                <c:pt idx="5463">
                  <c:v>7.7999999999999901</c:v>
                </c:pt>
                <c:pt idx="5464">
                  <c:v>10.5</c:v>
                </c:pt>
                <c:pt idx="5465">
                  <c:v>4</c:v>
                </c:pt>
                <c:pt idx="5466">
                  <c:v>7.3</c:v>
                </c:pt>
                <c:pt idx="5467">
                  <c:v>13.599999</c:v>
                </c:pt>
                <c:pt idx="5468">
                  <c:v>40.600002000000003</c:v>
                </c:pt>
                <c:pt idx="5469">
                  <c:v>36.799999999999997</c:v>
                </c:pt>
                <c:pt idx="5470">
                  <c:v>4.3</c:v>
                </c:pt>
                <c:pt idx="5471">
                  <c:v>35.899997999999997</c:v>
                </c:pt>
                <c:pt idx="5472">
                  <c:v>10.5</c:v>
                </c:pt>
                <c:pt idx="5473">
                  <c:v>4</c:v>
                </c:pt>
                <c:pt idx="5474">
                  <c:v>7.3</c:v>
                </c:pt>
                <c:pt idx="5475">
                  <c:v>13.599999</c:v>
                </c:pt>
                <c:pt idx="5476">
                  <c:v>40.600002000000003</c:v>
                </c:pt>
                <c:pt idx="5477">
                  <c:v>8.6999999999999993</c:v>
                </c:pt>
                <c:pt idx="5478">
                  <c:v>4.3</c:v>
                </c:pt>
                <c:pt idx="5479">
                  <c:v>7.7999999999999901</c:v>
                </c:pt>
                <c:pt idx="5480">
                  <c:v>10.5</c:v>
                </c:pt>
                <c:pt idx="5481">
                  <c:v>4</c:v>
                </c:pt>
                <c:pt idx="5482">
                  <c:v>7.3</c:v>
                </c:pt>
                <c:pt idx="5483">
                  <c:v>13.599999</c:v>
                </c:pt>
                <c:pt idx="5484">
                  <c:v>40.600002000000003</c:v>
                </c:pt>
                <c:pt idx="5485">
                  <c:v>8.6999999999999993</c:v>
                </c:pt>
                <c:pt idx="5486">
                  <c:v>7.8</c:v>
                </c:pt>
                <c:pt idx="5487">
                  <c:v>35.899997999999997</c:v>
                </c:pt>
                <c:pt idx="5488">
                  <c:v>10.5</c:v>
                </c:pt>
                <c:pt idx="5489">
                  <c:v>4</c:v>
                </c:pt>
                <c:pt idx="5490">
                  <c:v>7.3</c:v>
                </c:pt>
                <c:pt idx="5491">
                  <c:v>13.599999</c:v>
                </c:pt>
                <c:pt idx="5492">
                  <c:v>4.8</c:v>
                </c:pt>
                <c:pt idx="5493">
                  <c:v>61.400002999999998</c:v>
                </c:pt>
                <c:pt idx="5494">
                  <c:v>7.8</c:v>
                </c:pt>
                <c:pt idx="5495">
                  <c:v>7.1</c:v>
                </c:pt>
                <c:pt idx="5496">
                  <c:v>10.5</c:v>
                </c:pt>
                <c:pt idx="5497">
                  <c:v>4</c:v>
                </c:pt>
                <c:pt idx="5498">
                  <c:v>7.3</c:v>
                </c:pt>
                <c:pt idx="5499">
                  <c:v>13.599999</c:v>
                </c:pt>
                <c:pt idx="5500">
                  <c:v>40.600002000000003</c:v>
                </c:pt>
                <c:pt idx="5501">
                  <c:v>8.6999999999999993</c:v>
                </c:pt>
                <c:pt idx="5502">
                  <c:v>7.8</c:v>
                </c:pt>
                <c:pt idx="5503">
                  <c:v>7.1</c:v>
                </c:pt>
                <c:pt idx="5504">
                  <c:v>4</c:v>
                </c:pt>
                <c:pt idx="5505">
                  <c:v>7.3</c:v>
                </c:pt>
                <c:pt idx="5506">
                  <c:v>13.599999</c:v>
                </c:pt>
                <c:pt idx="5507">
                  <c:v>40.600002000000003</c:v>
                </c:pt>
                <c:pt idx="5508">
                  <c:v>61.400002999999998</c:v>
                </c:pt>
                <c:pt idx="5509">
                  <c:v>7.8</c:v>
                </c:pt>
                <c:pt idx="5510">
                  <c:v>7.1</c:v>
                </c:pt>
                <c:pt idx="5511">
                  <c:v>55.900001000000003</c:v>
                </c:pt>
                <c:pt idx="5512">
                  <c:v>7.3</c:v>
                </c:pt>
                <c:pt idx="5513">
                  <c:v>13.599999</c:v>
                </c:pt>
                <c:pt idx="5514">
                  <c:v>40.600002000000003</c:v>
                </c:pt>
                <c:pt idx="5515">
                  <c:v>8.6999999999999993</c:v>
                </c:pt>
                <c:pt idx="5516">
                  <c:v>7.8</c:v>
                </c:pt>
                <c:pt idx="5517">
                  <c:v>7.1</c:v>
                </c:pt>
                <c:pt idx="5518">
                  <c:v>55.900001000000003</c:v>
                </c:pt>
                <c:pt idx="5519">
                  <c:v>12.2</c:v>
                </c:pt>
                <c:pt idx="5520">
                  <c:v>7.3</c:v>
                </c:pt>
                <c:pt idx="5521">
                  <c:v>13.599999</c:v>
                </c:pt>
                <c:pt idx="5522">
                  <c:v>40.600002000000003</c:v>
                </c:pt>
                <c:pt idx="5523">
                  <c:v>8.6999999999999993</c:v>
                </c:pt>
                <c:pt idx="5524">
                  <c:v>7.8</c:v>
                </c:pt>
                <c:pt idx="5525">
                  <c:v>7.1</c:v>
                </c:pt>
                <c:pt idx="5526">
                  <c:v>55.900001000000003</c:v>
                </c:pt>
                <c:pt idx="5527">
                  <c:v>12.2</c:v>
                </c:pt>
                <c:pt idx="5528">
                  <c:v>36.699998999999998</c:v>
                </c:pt>
                <c:pt idx="5529">
                  <c:v>13.599999</c:v>
                </c:pt>
                <c:pt idx="5530">
                  <c:v>4.8</c:v>
                </c:pt>
                <c:pt idx="5531">
                  <c:v>8.6999999999999993</c:v>
                </c:pt>
                <c:pt idx="5532">
                  <c:v>7.8</c:v>
                </c:pt>
                <c:pt idx="5533">
                  <c:v>7.1</c:v>
                </c:pt>
                <c:pt idx="5534">
                  <c:v>55.900001000000003</c:v>
                </c:pt>
                <c:pt idx="5535">
                  <c:v>12.2</c:v>
                </c:pt>
                <c:pt idx="5536">
                  <c:v>36.699998999999998</c:v>
                </c:pt>
                <c:pt idx="5537">
                  <c:v>5.2</c:v>
                </c:pt>
                <c:pt idx="5538">
                  <c:v>4.8</c:v>
                </c:pt>
                <c:pt idx="5539">
                  <c:v>8.6999999999999993</c:v>
                </c:pt>
                <c:pt idx="5540">
                  <c:v>7.8</c:v>
                </c:pt>
                <c:pt idx="5541">
                  <c:v>7.1</c:v>
                </c:pt>
                <c:pt idx="5542">
                  <c:v>55.900001000000003</c:v>
                </c:pt>
                <c:pt idx="5543">
                  <c:v>12.2</c:v>
                </c:pt>
                <c:pt idx="5544">
                  <c:v>36.699998999999998</c:v>
                </c:pt>
                <c:pt idx="5545">
                  <c:v>5.2</c:v>
                </c:pt>
                <c:pt idx="5546">
                  <c:v>66.499996999999993</c:v>
                </c:pt>
                <c:pt idx="5547">
                  <c:v>8.6999999999999993</c:v>
                </c:pt>
                <c:pt idx="5548">
                  <c:v>7.8</c:v>
                </c:pt>
                <c:pt idx="5549">
                  <c:v>7.1</c:v>
                </c:pt>
                <c:pt idx="5550">
                  <c:v>55.900001000000003</c:v>
                </c:pt>
                <c:pt idx="5551">
                  <c:v>12.2</c:v>
                </c:pt>
                <c:pt idx="5552">
                  <c:v>36.699998999999998</c:v>
                </c:pt>
                <c:pt idx="5553">
                  <c:v>68.099997000000002</c:v>
                </c:pt>
                <c:pt idx="5554">
                  <c:v>66.499996999999993</c:v>
                </c:pt>
                <c:pt idx="5555">
                  <c:v>5.8</c:v>
                </c:pt>
                <c:pt idx="5556">
                  <c:v>7.8</c:v>
                </c:pt>
                <c:pt idx="5557">
                  <c:v>7.1</c:v>
                </c:pt>
                <c:pt idx="5558">
                  <c:v>55.900001000000003</c:v>
                </c:pt>
                <c:pt idx="5559">
                  <c:v>12.2</c:v>
                </c:pt>
                <c:pt idx="5560">
                  <c:v>36.699998999999998</c:v>
                </c:pt>
                <c:pt idx="5561">
                  <c:v>5.2</c:v>
                </c:pt>
                <c:pt idx="5562">
                  <c:v>66.499996999999993</c:v>
                </c:pt>
                <c:pt idx="5563">
                  <c:v>5.8</c:v>
                </c:pt>
                <c:pt idx="5564">
                  <c:v>13.3</c:v>
                </c:pt>
                <c:pt idx="5565">
                  <c:v>7.1</c:v>
                </c:pt>
                <c:pt idx="5566">
                  <c:v>55.900001000000003</c:v>
                </c:pt>
                <c:pt idx="5567">
                  <c:v>12.2</c:v>
                </c:pt>
                <c:pt idx="5568">
                  <c:v>36.699998999999998</c:v>
                </c:pt>
                <c:pt idx="5569">
                  <c:v>5.2</c:v>
                </c:pt>
                <c:pt idx="5570">
                  <c:v>66.499996999999993</c:v>
                </c:pt>
                <c:pt idx="5571">
                  <c:v>5.8</c:v>
                </c:pt>
                <c:pt idx="5572">
                  <c:v>13.3</c:v>
                </c:pt>
                <c:pt idx="5573">
                  <c:v>25.2</c:v>
                </c:pt>
                <c:pt idx="5574">
                  <c:v>55.900001000000003</c:v>
                </c:pt>
                <c:pt idx="5575">
                  <c:v>12.2</c:v>
                </c:pt>
                <c:pt idx="5576">
                  <c:v>36.699998999999998</c:v>
                </c:pt>
                <c:pt idx="5577">
                  <c:v>68.099997000000002</c:v>
                </c:pt>
                <c:pt idx="5578">
                  <c:v>66.499996999999993</c:v>
                </c:pt>
                <c:pt idx="5579">
                  <c:v>5.8</c:v>
                </c:pt>
                <c:pt idx="5580">
                  <c:v>13.3</c:v>
                </c:pt>
                <c:pt idx="5581">
                  <c:v>25.2</c:v>
                </c:pt>
                <c:pt idx="5582">
                  <c:v>12.899999999999901</c:v>
                </c:pt>
                <c:pt idx="5583">
                  <c:v>55.900001000000003</c:v>
                </c:pt>
                <c:pt idx="5584">
                  <c:v>12.2</c:v>
                </c:pt>
                <c:pt idx="5585">
                  <c:v>36.699998999999998</c:v>
                </c:pt>
                <c:pt idx="5586">
                  <c:v>68.099997000000002</c:v>
                </c:pt>
                <c:pt idx="5587">
                  <c:v>66.499996999999993</c:v>
                </c:pt>
                <c:pt idx="5588">
                  <c:v>5.8</c:v>
                </c:pt>
                <c:pt idx="5589">
                  <c:v>13.3</c:v>
                </c:pt>
                <c:pt idx="5590">
                  <c:v>25.2</c:v>
                </c:pt>
                <c:pt idx="5591">
                  <c:v>62.199998000000001</c:v>
                </c:pt>
                <c:pt idx="5592">
                  <c:v>14.899998999999999</c:v>
                </c:pt>
                <c:pt idx="5593">
                  <c:v>12.2</c:v>
                </c:pt>
                <c:pt idx="5594">
                  <c:v>36.699998999999998</c:v>
                </c:pt>
                <c:pt idx="5595">
                  <c:v>5.2</c:v>
                </c:pt>
                <c:pt idx="5596">
                  <c:v>66.499996999999993</c:v>
                </c:pt>
                <c:pt idx="5597">
                  <c:v>5.8</c:v>
                </c:pt>
                <c:pt idx="5598">
                  <c:v>13.3</c:v>
                </c:pt>
                <c:pt idx="5599">
                  <c:v>25.2</c:v>
                </c:pt>
                <c:pt idx="5600">
                  <c:v>12.899999999999901</c:v>
                </c:pt>
                <c:pt idx="5601">
                  <c:v>14.899998999999999</c:v>
                </c:pt>
                <c:pt idx="5602">
                  <c:v>38.500000999999997</c:v>
                </c:pt>
                <c:pt idx="5603">
                  <c:v>36.699998999999998</c:v>
                </c:pt>
                <c:pt idx="5604">
                  <c:v>5.2</c:v>
                </c:pt>
                <c:pt idx="5605">
                  <c:v>66.499996999999993</c:v>
                </c:pt>
                <c:pt idx="5606">
                  <c:v>5.8</c:v>
                </c:pt>
                <c:pt idx="5607">
                  <c:v>13.3</c:v>
                </c:pt>
                <c:pt idx="5608">
                  <c:v>25.2</c:v>
                </c:pt>
                <c:pt idx="5609">
                  <c:v>62.199998000000001</c:v>
                </c:pt>
                <c:pt idx="5610">
                  <c:v>14.899998999999999</c:v>
                </c:pt>
                <c:pt idx="5611">
                  <c:v>7.4999999999999902</c:v>
                </c:pt>
                <c:pt idx="5612">
                  <c:v>66.800002000000006</c:v>
                </c:pt>
                <c:pt idx="5613">
                  <c:v>68.099997000000002</c:v>
                </c:pt>
                <c:pt idx="5614">
                  <c:v>66.499996999999993</c:v>
                </c:pt>
                <c:pt idx="5615">
                  <c:v>5.8</c:v>
                </c:pt>
                <c:pt idx="5616">
                  <c:v>13.3</c:v>
                </c:pt>
                <c:pt idx="5617">
                  <c:v>25.2</c:v>
                </c:pt>
                <c:pt idx="5618">
                  <c:v>12.899999999999901</c:v>
                </c:pt>
                <c:pt idx="5619">
                  <c:v>14.899998999999999</c:v>
                </c:pt>
                <c:pt idx="5620">
                  <c:v>7.4999999999999902</c:v>
                </c:pt>
                <c:pt idx="5621">
                  <c:v>66.800002000000006</c:v>
                </c:pt>
                <c:pt idx="5622">
                  <c:v>3.2</c:v>
                </c:pt>
                <c:pt idx="5623">
                  <c:v>66.499996999999993</c:v>
                </c:pt>
                <c:pt idx="5624">
                  <c:v>5.8</c:v>
                </c:pt>
                <c:pt idx="5625">
                  <c:v>13.3</c:v>
                </c:pt>
                <c:pt idx="5626">
                  <c:v>25.2</c:v>
                </c:pt>
                <c:pt idx="5627">
                  <c:v>12.899999999999901</c:v>
                </c:pt>
                <c:pt idx="5628">
                  <c:v>14.899998999999999</c:v>
                </c:pt>
                <c:pt idx="5629">
                  <c:v>7.4999999999999902</c:v>
                </c:pt>
                <c:pt idx="5630">
                  <c:v>66.800002000000006</c:v>
                </c:pt>
                <c:pt idx="5631">
                  <c:v>3.2</c:v>
                </c:pt>
                <c:pt idx="5632">
                  <c:v>5.8</c:v>
                </c:pt>
                <c:pt idx="5633">
                  <c:v>13.3</c:v>
                </c:pt>
                <c:pt idx="5634">
                  <c:v>25.2</c:v>
                </c:pt>
                <c:pt idx="5635">
                  <c:v>12.899999999999901</c:v>
                </c:pt>
                <c:pt idx="5636">
                  <c:v>14.899998999999999</c:v>
                </c:pt>
                <c:pt idx="5637">
                  <c:v>38.500000999999997</c:v>
                </c:pt>
                <c:pt idx="5638">
                  <c:v>66.800002000000006</c:v>
                </c:pt>
                <c:pt idx="5639">
                  <c:v>3.2</c:v>
                </c:pt>
                <c:pt idx="5640">
                  <c:v>4.2999999999999901</c:v>
                </c:pt>
                <c:pt idx="5641">
                  <c:v>13.3</c:v>
                </c:pt>
                <c:pt idx="5642">
                  <c:v>25.2</c:v>
                </c:pt>
                <c:pt idx="5643">
                  <c:v>62.199998000000001</c:v>
                </c:pt>
                <c:pt idx="5644">
                  <c:v>14.899998999999999</c:v>
                </c:pt>
                <c:pt idx="5645">
                  <c:v>38.500000999999997</c:v>
                </c:pt>
                <c:pt idx="5646">
                  <c:v>66.800002000000006</c:v>
                </c:pt>
                <c:pt idx="5647">
                  <c:v>3.2</c:v>
                </c:pt>
                <c:pt idx="5648">
                  <c:v>4.2999999999999901</c:v>
                </c:pt>
                <c:pt idx="5649">
                  <c:v>25.2</c:v>
                </c:pt>
                <c:pt idx="5650">
                  <c:v>12.899999999999901</c:v>
                </c:pt>
                <c:pt idx="5651">
                  <c:v>14.899998999999999</c:v>
                </c:pt>
                <c:pt idx="5652">
                  <c:v>7.4999999999999902</c:v>
                </c:pt>
                <c:pt idx="5653">
                  <c:v>66.800002000000006</c:v>
                </c:pt>
                <c:pt idx="5654">
                  <c:v>3.2</c:v>
                </c:pt>
                <c:pt idx="5655">
                  <c:v>4.2999999999999901</c:v>
                </c:pt>
                <c:pt idx="5656">
                  <c:v>41.8</c:v>
                </c:pt>
                <c:pt idx="5657">
                  <c:v>62.199998000000001</c:v>
                </c:pt>
                <c:pt idx="5658">
                  <c:v>14.899998999999999</c:v>
                </c:pt>
                <c:pt idx="5659">
                  <c:v>7.4999999999999902</c:v>
                </c:pt>
                <c:pt idx="5660">
                  <c:v>66.800002000000006</c:v>
                </c:pt>
                <c:pt idx="5661">
                  <c:v>3.2</c:v>
                </c:pt>
                <c:pt idx="5662">
                  <c:v>4.2999999999999901</c:v>
                </c:pt>
                <c:pt idx="5663">
                  <c:v>41.8</c:v>
                </c:pt>
                <c:pt idx="5664">
                  <c:v>12.6</c:v>
                </c:pt>
                <c:pt idx="5665">
                  <c:v>14.899998999999999</c:v>
                </c:pt>
                <c:pt idx="5666">
                  <c:v>38.500000999999997</c:v>
                </c:pt>
                <c:pt idx="5667">
                  <c:v>66.800002000000006</c:v>
                </c:pt>
                <c:pt idx="5668">
                  <c:v>3.2</c:v>
                </c:pt>
                <c:pt idx="5669">
                  <c:v>4.2999999999999901</c:v>
                </c:pt>
                <c:pt idx="5670">
                  <c:v>41.8</c:v>
                </c:pt>
                <c:pt idx="5671">
                  <c:v>12.6</c:v>
                </c:pt>
                <c:pt idx="5672">
                  <c:v>5.5</c:v>
                </c:pt>
                <c:pt idx="5673">
                  <c:v>7.4999999999999902</c:v>
                </c:pt>
                <c:pt idx="5674">
                  <c:v>66.800002000000006</c:v>
                </c:pt>
                <c:pt idx="5675">
                  <c:v>3.2</c:v>
                </c:pt>
                <c:pt idx="5676">
                  <c:v>4.2999999999999901</c:v>
                </c:pt>
                <c:pt idx="5677">
                  <c:v>41.8</c:v>
                </c:pt>
                <c:pt idx="5678">
                  <c:v>12.6</c:v>
                </c:pt>
                <c:pt idx="5679">
                  <c:v>5.5</c:v>
                </c:pt>
                <c:pt idx="5680">
                  <c:v>31.200001</c:v>
                </c:pt>
                <c:pt idx="5681">
                  <c:v>66.800002000000006</c:v>
                </c:pt>
                <c:pt idx="5682">
                  <c:v>3.2</c:v>
                </c:pt>
                <c:pt idx="5683">
                  <c:v>4.2999999999999901</c:v>
                </c:pt>
                <c:pt idx="5684">
                  <c:v>41.8</c:v>
                </c:pt>
                <c:pt idx="5685">
                  <c:v>12.6</c:v>
                </c:pt>
                <c:pt idx="5686">
                  <c:v>5.5</c:v>
                </c:pt>
                <c:pt idx="5687">
                  <c:v>31.200001</c:v>
                </c:pt>
                <c:pt idx="5688">
                  <c:v>30.500001999999999</c:v>
                </c:pt>
                <c:pt idx="5689">
                  <c:v>3.2</c:v>
                </c:pt>
                <c:pt idx="5690">
                  <c:v>4.2999999999999901</c:v>
                </c:pt>
                <c:pt idx="5691">
                  <c:v>41.8</c:v>
                </c:pt>
                <c:pt idx="5692">
                  <c:v>12.6</c:v>
                </c:pt>
                <c:pt idx="5693">
                  <c:v>5.5</c:v>
                </c:pt>
                <c:pt idx="5694">
                  <c:v>31.200001</c:v>
                </c:pt>
                <c:pt idx="5695">
                  <c:v>30.500001999999999</c:v>
                </c:pt>
                <c:pt idx="5696">
                  <c:v>3.5999999999999899</c:v>
                </c:pt>
                <c:pt idx="5697">
                  <c:v>4.2999999999999901</c:v>
                </c:pt>
                <c:pt idx="5698">
                  <c:v>41.8</c:v>
                </c:pt>
                <c:pt idx="5699">
                  <c:v>12.6</c:v>
                </c:pt>
                <c:pt idx="5700">
                  <c:v>5.5</c:v>
                </c:pt>
                <c:pt idx="5701">
                  <c:v>4.4000000000000004</c:v>
                </c:pt>
                <c:pt idx="5702">
                  <c:v>30.500001999999999</c:v>
                </c:pt>
                <c:pt idx="5703">
                  <c:v>3.5999999999999899</c:v>
                </c:pt>
                <c:pt idx="5704">
                  <c:v>41.399997999999997</c:v>
                </c:pt>
                <c:pt idx="5705">
                  <c:v>4.2999999999999901</c:v>
                </c:pt>
                <c:pt idx="5706">
                  <c:v>41.8</c:v>
                </c:pt>
                <c:pt idx="5707">
                  <c:v>12.6</c:v>
                </c:pt>
                <c:pt idx="5708">
                  <c:v>5.5</c:v>
                </c:pt>
                <c:pt idx="5709">
                  <c:v>31.200001</c:v>
                </c:pt>
                <c:pt idx="5710">
                  <c:v>30.500001999999999</c:v>
                </c:pt>
                <c:pt idx="5711">
                  <c:v>3.5999999999999899</c:v>
                </c:pt>
                <c:pt idx="5712">
                  <c:v>41.399997999999997</c:v>
                </c:pt>
                <c:pt idx="5713">
                  <c:v>15.0999999999999</c:v>
                </c:pt>
                <c:pt idx="5714">
                  <c:v>41.8</c:v>
                </c:pt>
                <c:pt idx="5715">
                  <c:v>12.6</c:v>
                </c:pt>
                <c:pt idx="5716">
                  <c:v>5.5</c:v>
                </c:pt>
                <c:pt idx="5717">
                  <c:v>31.200001</c:v>
                </c:pt>
                <c:pt idx="5718">
                  <c:v>30.500001999999999</c:v>
                </c:pt>
                <c:pt idx="5719">
                  <c:v>3.5999999999999899</c:v>
                </c:pt>
                <c:pt idx="5720">
                  <c:v>41.399997999999997</c:v>
                </c:pt>
                <c:pt idx="5721">
                  <c:v>43.699998999999998</c:v>
                </c:pt>
                <c:pt idx="5722">
                  <c:v>7.6</c:v>
                </c:pt>
                <c:pt idx="5723">
                  <c:v>41.8</c:v>
                </c:pt>
                <c:pt idx="5724">
                  <c:v>12.6</c:v>
                </c:pt>
                <c:pt idx="5725">
                  <c:v>5.5</c:v>
                </c:pt>
                <c:pt idx="5726">
                  <c:v>4.4000000000000004</c:v>
                </c:pt>
                <c:pt idx="5727">
                  <c:v>30.500001999999999</c:v>
                </c:pt>
                <c:pt idx="5728">
                  <c:v>3.5999999999999899</c:v>
                </c:pt>
                <c:pt idx="5729">
                  <c:v>41.399997999999997</c:v>
                </c:pt>
                <c:pt idx="5730">
                  <c:v>43.699998999999998</c:v>
                </c:pt>
                <c:pt idx="5731">
                  <c:v>42.099998999999997</c:v>
                </c:pt>
                <c:pt idx="5732">
                  <c:v>12.6</c:v>
                </c:pt>
                <c:pt idx="5733">
                  <c:v>5.5</c:v>
                </c:pt>
                <c:pt idx="5734">
                  <c:v>31.200001</c:v>
                </c:pt>
                <c:pt idx="5735">
                  <c:v>30.500001999999999</c:v>
                </c:pt>
                <c:pt idx="5736">
                  <c:v>3.5999999999999899</c:v>
                </c:pt>
                <c:pt idx="5737">
                  <c:v>41.399997999999997</c:v>
                </c:pt>
                <c:pt idx="5738">
                  <c:v>15.0999999999999</c:v>
                </c:pt>
                <c:pt idx="5739">
                  <c:v>7.6</c:v>
                </c:pt>
                <c:pt idx="5740">
                  <c:v>75.699996999999996</c:v>
                </c:pt>
                <c:pt idx="5741">
                  <c:v>5.5</c:v>
                </c:pt>
                <c:pt idx="5742">
                  <c:v>31.200001</c:v>
                </c:pt>
                <c:pt idx="5743">
                  <c:v>30.500001999999999</c:v>
                </c:pt>
                <c:pt idx="5744">
                  <c:v>3.5999999999999899</c:v>
                </c:pt>
                <c:pt idx="5745">
                  <c:v>41.399997999999997</c:v>
                </c:pt>
                <c:pt idx="5746">
                  <c:v>43.699998999999998</c:v>
                </c:pt>
                <c:pt idx="5747">
                  <c:v>42.099998999999997</c:v>
                </c:pt>
                <c:pt idx="5748">
                  <c:v>75.699996999999996</c:v>
                </c:pt>
                <c:pt idx="5749">
                  <c:v>14.700001</c:v>
                </c:pt>
                <c:pt idx="5750">
                  <c:v>31.200001</c:v>
                </c:pt>
                <c:pt idx="5751">
                  <c:v>30.500001999999999</c:v>
                </c:pt>
                <c:pt idx="5752">
                  <c:v>3.5999999999999899</c:v>
                </c:pt>
                <c:pt idx="5753">
                  <c:v>41.399997999999997</c:v>
                </c:pt>
                <c:pt idx="5754">
                  <c:v>15.0999999999999</c:v>
                </c:pt>
                <c:pt idx="5755">
                  <c:v>42.099998999999997</c:v>
                </c:pt>
                <c:pt idx="5756">
                  <c:v>75.699996999999996</c:v>
                </c:pt>
                <c:pt idx="5757">
                  <c:v>14.700001</c:v>
                </c:pt>
                <c:pt idx="5758">
                  <c:v>33.899997999999997</c:v>
                </c:pt>
                <c:pt idx="5759">
                  <c:v>30.500001999999999</c:v>
                </c:pt>
                <c:pt idx="5760">
                  <c:v>3.5999999999999899</c:v>
                </c:pt>
                <c:pt idx="5761">
                  <c:v>41.399997999999997</c:v>
                </c:pt>
                <c:pt idx="5762">
                  <c:v>43.699998999999998</c:v>
                </c:pt>
                <c:pt idx="5763">
                  <c:v>42.099998999999997</c:v>
                </c:pt>
                <c:pt idx="5764">
                  <c:v>75.699996999999996</c:v>
                </c:pt>
                <c:pt idx="5765">
                  <c:v>14.700001</c:v>
                </c:pt>
                <c:pt idx="5766">
                  <c:v>33.899997999999997</c:v>
                </c:pt>
                <c:pt idx="5767">
                  <c:v>2.7</c:v>
                </c:pt>
                <c:pt idx="5768">
                  <c:v>3.5999999999999899</c:v>
                </c:pt>
                <c:pt idx="5769">
                  <c:v>41.399997999999997</c:v>
                </c:pt>
                <c:pt idx="5770">
                  <c:v>43.699998999999998</c:v>
                </c:pt>
                <c:pt idx="5771">
                  <c:v>7.6</c:v>
                </c:pt>
                <c:pt idx="5772">
                  <c:v>75.699996999999996</c:v>
                </c:pt>
                <c:pt idx="5773">
                  <c:v>14.700001</c:v>
                </c:pt>
                <c:pt idx="5774">
                  <c:v>33.899997999999997</c:v>
                </c:pt>
                <c:pt idx="5775">
                  <c:v>2.7</c:v>
                </c:pt>
                <c:pt idx="5776">
                  <c:v>58.199998999999998</c:v>
                </c:pt>
                <c:pt idx="5777">
                  <c:v>41.399997999999997</c:v>
                </c:pt>
                <c:pt idx="5778">
                  <c:v>43.699998999999998</c:v>
                </c:pt>
                <c:pt idx="5779">
                  <c:v>42.099998999999997</c:v>
                </c:pt>
                <c:pt idx="5780">
                  <c:v>75.699996999999996</c:v>
                </c:pt>
                <c:pt idx="5781">
                  <c:v>14.700001</c:v>
                </c:pt>
                <c:pt idx="5782">
                  <c:v>33.899997999999997</c:v>
                </c:pt>
                <c:pt idx="5783">
                  <c:v>2.7</c:v>
                </c:pt>
                <c:pt idx="5784">
                  <c:v>58.199998999999998</c:v>
                </c:pt>
                <c:pt idx="5785">
                  <c:v>12.599999</c:v>
                </c:pt>
                <c:pt idx="5786">
                  <c:v>43.699998999999998</c:v>
                </c:pt>
                <c:pt idx="5787">
                  <c:v>7.6</c:v>
                </c:pt>
                <c:pt idx="5788">
                  <c:v>75.699996999999996</c:v>
                </c:pt>
                <c:pt idx="5789">
                  <c:v>14.700001</c:v>
                </c:pt>
                <c:pt idx="5790">
                  <c:v>33.899997999999997</c:v>
                </c:pt>
                <c:pt idx="5791">
                  <c:v>2.7</c:v>
                </c:pt>
                <c:pt idx="5792">
                  <c:v>58.199998999999998</c:v>
                </c:pt>
                <c:pt idx="5793">
                  <c:v>12.599999</c:v>
                </c:pt>
                <c:pt idx="5794">
                  <c:v>3.3</c:v>
                </c:pt>
                <c:pt idx="5795">
                  <c:v>7.6</c:v>
                </c:pt>
                <c:pt idx="5796">
                  <c:v>75.699996999999996</c:v>
                </c:pt>
                <c:pt idx="5797">
                  <c:v>14.700001</c:v>
                </c:pt>
                <c:pt idx="5798">
                  <c:v>33.899997999999997</c:v>
                </c:pt>
                <c:pt idx="5799">
                  <c:v>2.7</c:v>
                </c:pt>
                <c:pt idx="5800">
                  <c:v>5</c:v>
                </c:pt>
                <c:pt idx="5801">
                  <c:v>12.599999</c:v>
                </c:pt>
                <c:pt idx="5802">
                  <c:v>3.3</c:v>
                </c:pt>
                <c:pt idx="5803">
                  <c:v>88.1</c:v>
                </c:pt>
                <c:pt idx="5804">
                  <c:v>75.699996999999996</c:v>
                </c:pt>
                <c:pt idx="5805">
                  <c:v>14.700001</c:v>
                </c:pt>
                <c:pt idx="5806">
                  <c:v>33.899997999999997</c:v>
                </c:pt>
                <c:pt idx="5807">
                  <c:v>2.7</c:v>
                </c:pt>
                <c:pt idx="5808">
                  <c:v>58.199998999999998</c:v>
                </c:pt>
                <c:pt idx="5809">
                  <c:v>12.599999</c:v>
                </c:pt>
                <c:pt idx="5810">
                  <c:v>3.3</c:v>
                </c:pt>
                <c:pt idx="5811">
                  <c:v>88.1</c:v>
                </c:pt>
                <c:pt idx="5812">
                  <c:v>68.500001999999995</c:v>
                </c:pt>
                <c:pt idx="5813">
                  <c:v>75.699996999999996</c:v>
                </c:pt>
                <c:pt idx="5814">
                  <c:v>14.700001</c:v>
                </c:pt>
                <c:pt idx="5815">
                  <c:v>33.899997999999997</c:v>
                </c:pt>
                <c:pt idx="5816">
                  <c:v>2.7</c:v>
                </c:pt>
                <c:pt idx="5817">
                  <c:v>58.199998999999998</c:v>
                </c:pt>
                <c:pt idx="5818">
                  <c:v>12.599999</c:v>
                </c:pt>
                <c:pt idx="5819">
                  <c:v>3.3</c:v>
                </c:pt>
                <c:pt idx="5820">
                  <c:v>88.1</c:v>
                </c:pt>
                <c:pt idx="5821">
                  <c:v>68.500001999999995</c:v>
                </c:pt>
                <c:pt idx="5822">
                  <c:v>15.400001</c:v>
                </c:pt>
                <c:pt idx="5823">
                  <c:v>14.700001</c:v>
                </c:pt>
                <c:pt idx="5824">
                  <c:v>33.899997999999997</c:v>
                </c:pt>
                <c:pt idx="5825">
                  <c:v>2.7</c:v>
                </c:pt>
                <c:pt idx="5826">
                  <c:v>58.199998999999998</c:v>
                </c:pt>
                <c:pt idx="5827">
                  <c:v>12.599999</c:v>
                </c:pt>
                <c:pt idx="5828">
                  <c:v>3.3</c:v>
                </c:pt>
                <c:pt idx="5829">
                  <c:v>88.1</c:v>
                </c:pt>
                <c:pt idx="5830">
                  <c:v>68.500001999999995</c:v>
                </c:pt>
                <c:pt idx="5831">
                  <c:v>15.400001</c:v>
                </c:pt>
                <c:pt idx="5832">
                  <c:v>45.399999000000001</c:v>
                </c:pt>
                <c:pt idx="5833">
                  <c:v>33.899997999999997</c:v>
                </c:pt>
                <c:pt idx="5834">
                  <c:v>2.7</c:v>
                </c:pt>
                <c:pt idx="5835">
                  <c:v>58.199998999999998</c:v>
                </c:pt>
                <c:pt idx="5836">
                  <c:v>12.599999</c:v>
                </c:pt>
                <c:pt idx="5837">
                  <c:v>43.6</c:v>
                </c:pt>
                <c:pt idx="5838">
                  <c:v>88.1</c:v>
                </c:pt>
                <c:pt idx="5839">
                  <c:v>68.500001999999995</c:v>
                </c:pt>
                <c:pt idx="5840">
                  <c:v>15.400001</c:v>
                </c:pt>
                <c:pt idx="5841">
                  <c:v>45.399999000000001</c:v>
                </c:pt>
                <c:pt idx="5842">
                  <c:v>61.7</c:v>
                </c:pt>
                <c:pt idx="5843">
                  <c:v>2.7</c:v>
                </c:pt>
                <c:pt idx="5844">
                  <c:v>58.199998999999998</c:v>
                </c:pt>
                <c:pt idx="5845">
                  <c:v>12.599999</c:v>
                </c:pt>
                <c:pt idx="5846">
                  <c:v>3.3</c:v>
                </c:pt>
                <c:pt idx="5847">
                  <c:v>88.1</c:v>
                </c:pt>
                <c:pt idx="5848">
                  <c:v>68.500001999999995</c:v>
                </c:pt>
                <c:pt idx="5849">
                  <c:v>15.400001</c:v>
                </c:pt>
                <c:pt idx="5850">
                  <c:v>45.399999000000001</c:v>
                </c:pt>
                <c:pt idx="5851">
                  <c:v>61.7</c:v>
                </c:pt>
                <c:pt idx="5852">
                  <c:v>39.100000999999999</c:v>
                </c:pt>
                <c:pt idx="5853">
                  <c:v>58.199998999999998</c:v>
                </c:pt>
                <c:pt idx="5854">
                  <c:v>12.599999</c:v>
                </c:pt>
                <c:pt idx="5855">
                  <c:v>3.3</c:v>
                </c:pt>
                <c:pt idx="5856">
                  <c:v>88.1</c:v>
                </c:pt>
                <c:pt idx="5857">
                  <c:v>68.500001999999995</c:v>
                </c:pt>
                <c:pt idx="5858">
                  <c:v>15.400001</c:v>
                </c:pt>
                <c:pt idx="5859">
                  <c:v>45.399999000000001</c:v>
                </c:pt>
                <c:pt idx="5860">
                  <c:v>61.7</c:v>
                </c:pt>
                <c:pt idx="5861">
                  <c:v>39.100000999999999</c:v>
                </c:pt>
                <c:pt idx="5862">
                  <c:v>5.3999999999999897</c:v>
                </c:pt>
                <c:pt idx="5863">
                  <c:v>12.599999</c:v>
                </c:pt>
                <c:pt idx="5864">
                  <c:v>43.6</c:v>
                </c:pt>
                <c:pt idx="5865">
                  <c:v>88.1</c:v>
                </c:pt>
                <c:pt idx="5866">
                  <c:v>68.500001999999995</c:v>
                </c:pt>
                <c:pt idx="5867">
                  <c:v>15.400001</c:v>
                </c:pt>
                <c:pt idx="5868">
                  <c:v>45.399999000000001</c:v>
                </c:pt>
                <c:pt idx="5869">
                  <c:v>61.7</c:v>
                </c:pt>
                <c:pt idx="5870">
                  <c:v>5.8</c:v>
                </c:pt>
                <c:pt idx="5871">
                  <c:v>40.399997999999997</c:v>
                </c:pt>
                <c:pt idx="5872">
                  <c:v>37.800001000000002</c:v>
                </c:pt>
                <c:pt idx="5873">
                  <c:v>3.3</c:v>
                </c:pt>
                <c:pt idx="5874">
                  <c:v>88.1</c:v>
                </c:pt>
                <c:pt idx="5875">
                  <c:v>68.500001999999995</c:v>
                </c:pt>
                <c:pt idx="5876">
                  <c:v>15.400001</c:v>
                </c:pt>
                <c:pt idx="5877">
                  <c:v>45.399999000000001</c:v>
                </c:pt>
                <c:pt idx="5878">
                  <c:v>61.7</c:v>
                </c:pt>
                <c:pt idx="5879">
                  <c:v>39.100000999999999</c:v>
                </c:pt>
                <c:pt idx="5880">
                  <c:v>5.3999999999999897</c:v>
                </c:pt>
                <c:pt idx="5881">
                  <c:v>37.800001000000002</c:v>
                </c:pt>
                <c:pt idx="5882">
                  <c:v>36.5</c:v>
                </c:pt>
                <c:pt idx="5883">
                  <c:v>88.1</c:v>
                </c:pt>
                <c:pt idx="5884">
                  <c:v>68.500001999999995</c:v>
                </c:pt>
                <c:pt idx="5885">
                  <c:v>15.400001</c:v>
                </c:pt>
                <c:pt idx="5886">
                  <c:v>45.399999000000001</c:v>
                </c:pt>
                <c:pt idx="5887">
                  <c:v>61.7</c:v>
                </c:pt>
                <c:pt idx="5888">
                  <c:v>39.100000999999999</c:v>
                </c:pt>
                <c:pt idx="5889">
                  <c:v>40.399997999999997</c:v>
                </c:pt>
                <c:pt idx="5890">
                  <c:v>37.800001000000002</c:v>
                </c:pt>
                <c:pt idx="5891">
                  <c:v>36.5</c:v>
                </c:pt>
                <c:pt idx="5892">
                  <c:v>22.3</c:v>
                </c:pt>
                <c:pt idx="5893">
                  <c:v>68.500001999999995</c:v>
                </c:pt>
                <c:pt idx="5894">
                  <c:v>15.400001</c:v>
                </c:pt>
                <c:pt idx="5895">
                  <c:v>45.399999000000001</c:v>
                </c:pt>
                <c:pt idx="5896">
                  <c:v>61.7</c:v>
                </c:pt>
                <c:pt idx="5897">
                  <c:v>39.100000999999999</c:v>
                </c:pt>
                <c:pt idx="5898">
                  <c:v>5.3999999999999897</c:v>
                </c:pt>
                <c:pt idx="5899">
                  <c:v>37.800001000000002</c:v>
                </c:pt>
                <c:pt idx="5900">
                  <c:v>11.6</c:v>
                </c:pt>
                <c:pt idx="5901">
                  <c:v>22.3</c:v>
                </c:pt>
                <c:pt idx="5902">
                  <c:v>74.499998000000005</c:v>
                </c:pt>
                <c:pt idx="5903">
                  <c:v>15.400001</c:v>
                </c:pt>
                <c:pt idx="5904">
                  <c:v>45.399999000000001</c:v>
                </c:pt>
                <c:pt idx="5905">
                  <c:v>61.7</c:v>
                </c:pt>
                <c:pt idx="5906">
                  <c:v>39.100000999999999</c:v>
                </c:pt>
                <c:pt idx="5907">
                  <c:v>5.3999999999999897</c:v>
                </c:pt>
                <c:pt idx="5908">
                  <c:v>37.800001000000002</c:v>
                </c:pt>
                <c:pt idx="5909">
                  <c:v>36.5</c:v>
                </c:pt>
                <c:pt idx="5910">
                  <c:v>22.3</c:v>
                </c:pt>
                <c:pt idx="5911">
                  <c:v>74.499998000000005</c:v>
                </c:pt>
                <c:pt idx="5912">
                  <c:v>57.299999</c:v>
                </c:pt>
                <c:pt idx="5913">
                  <c:v>45.399999000000001</c:v>
                </c:pt>
                <c:pt idx="5914">
                  <c:v>61.7</c:v>
                </c:pt>
                <c:pt idx="5915">
                  <c:v>5.8</c:v>
                </c:pt>
                <c:pt idx="5916">
                  <c:v>5.3999999999999897</c:v>
                </c:pt>
                <c:pt idx="5917">
                  <c:v>37.800001000000002</c:v>
                </c:pt>
                <c:pt idx="5918">
                  <c:v>36.5</c:v>
                </c:pt>
                <c:pt idx="5919">
                  <c:v>22.3</c:v>
                </c:pt>
                <c:pt idx="5920">
                  <c:v>74.499998000000005</c:v>
                </c:pt>
                <c:pt idx="5921">
                  <c:v>57.299999</c:v>
                </c:pt>
                <c:pt idx="5922">
                  <c:v>57.499995999999904</c:v>
                </c:pt>
                <c:pt idx="5923">
                  <c:v>61.7</c:v>
                </c:pt>
                <c:pt idx="5924">
                  <c:v>39.100000999999999</c:v>
                </c:pt>
                <c:pt idx="5925">
                  <c:v>5.3999999999999897</c:v>
                </c:pt>
                <c:pt idx="5926">
                  <c:v>37.800001000000002</c:v>
                </c:pt>
                <c:pt idx="5927">
                  <c:v>36.5</c:v>
                </c:pt>
                <c:pt idx="5928">
                  <c:v>22.3</c:v>
                </c:pt>
                <c:pt idx="5929">
                  <c:v>74.499998000000005</c:v>
                </c:pt>
                <c:pt idx="5930">
                  <c:v>57.299999</c:v>
                </c:pt>
                <c:pt idx="5931">
                  <c:v>57.499995999999904</c:v>
                </c:pt>
                <c:pt idx="5932">
                  <c:v>5.8</c:v>
                </c:pt>
                <c:pt idx="5933">
                  <c:v>40.399997999999997</c:v>
                </c:pt>
                <c:pt idx="5934">
                  <c:v>37.800001000000002</c:v>
                </c:pt>
                <c:pt idx="5935">
                  <c:v>36.5</c:v>
                </c:pt>
                <c:pt idx="5936">
                  <c:v>22.3</c:v>
                </c:pt>
                <c:pt idx="5937">
                  <c:v>74.499998000000005</c:v>
                </c:pt>
                <c:pt idx="5938">
                  <c:v>57.299999</c:v>
                </c:pt>
                <c:pt idx="5939">
                  <c:v>57.499995999999904</c:v>
                </c:pt>
                <c:pt idx="5940">
                  <c:v>7.2</c:v>
                </c:pt>
                <c:pt idx="5941">
                  <c:v>5.3999999999999897</c:v>
                </c:pt>
                <c:pt idx="5942">
                  <c:v>37.800001000000002</c:v>
                </c:pt>
                <c:pt idx="5943">
                  <c:v>36.5</c:v>
                </c:pt>
                <c:pt idx="5944">
                  <c:v>22.3</c:v>
                </c:pt>
                <c:pt idx="5945">
                  <c:v>74.499998000000005</c:v>
                </c:pt>
                <c:pt idx="5946">
                  <c:v>57.299999</c:v>
                </c:pt>
                <c:pt idx="5947">
                  <c:v>57.499995999999904</c:v>
                </c:pt>
                <c:pt idx="5948">
                  <c:v>7.2</c:v>
                </c:pt>
                <c:pt idx="5949">
                  <c:v>37.800001000000002</c:v>
                </c:pt>
                <c:pt idx="5950">
                  <c:v>36.5</c:v>
                </c:pt>
                <c:pt idx="5951">
                  <c:v>22.3</c:v>
                </c:pt>
                <c:pt idx="5952">
                  <c:v>74.499998000000005</c:v>
                </c:pt>
                <c:pt idx="5953">
                  <c:v>57.299999</c:v>
                </c:pt>
                <c:pt idx="5954">
                  <c:v>57.499995999999904</c:v>
                </c:pt>
                <c:pt idx="5955">
                  <c:v>7.2</c:v>
                </c:pt>
                <c:pt idx="5956">
                  <c:v>37.600002000000003</c:v>
                </c:pt>
                <c:pt idx="5957">
                  <c:v>11.6</c:v>
                </c:pt>
                <c:pt idx="5958">
                  <c:v>22.3</c:v>
                </c:pt>
                <c:pt idx="5959">
                  <c:v>74.499998000000005</c:v>
                </c:pt>
                <c:pt idx="5960">
                  <c:v>57.299999</c:v>
                </c:pt>
                <c:pt idx="5961">
                  <c:v>57.499995999999904</c:v>
                </c:pt>
                <c:pt idx="5962">
                  <c:v>7.2</c:v>
                </c:pt>
                <c:pt idx="5963">
                  <c:v>37.600002000000003</c:v>
                </c:pt>
                <c:pt idx="5964">
                  <c:v>71.400002000000001</c:v>
                </c:pt>
                <c:pt idx="5965">
                  <c:v>22.3</c:v>
                </c:pt>
                <c:pt idx="5966">
                  <c:v>74.499998000000005</c:v>
                </c:pt>
                <c:pt idx="5967">
                  <c:v>57.299999</c:v>
                </c:pt>
                <c:pt idx="5968">
                  <c:v>57.499995999999904</c:v>
                </c:pt>
                <c:pt idx="5969">
                  <c:v>7.2</c:v>
                </c:pt>
                <c:pt idx="5970">
                  <c:v>37.600002000000003</c:v>
                </c:pt>
                <c:pt idx="5971">
                  <c:v>71.400002000000001</c:v>
                </c:pt>
                <c:pt idx="5972">
                  <c:v>74.499998000000005</c:v>
                </c:pt>
                <c:pt idx="5973">
                  <c:v>57.299999</c:v>
                </c:pt>
                <c:pt idx="5974">
                  <c:v>57.499995999999904</c:v>
                </c:pt>
                <c:pt idx="5975">
                  <c:v>7.2</c:v>
                </c:pt>
                <c:pt idx="5976">
                  <c:v>37.600002000000003</c:v>
                </c:pt>
                <c:pt idx="5977">
                  <c:v>71.400002000000001</c:v>
                </c:pt>
                <c:pt idx="5978">
                  <c:v>57.299999</c:v>
                </c:pt>
                <c:pt idx="5979">
                  <c:v>57.499995999999904</c:v>
                </c:pt>
                <c:pt idx="5980">
                  <c:v>7.2</c:v>
                </c:pt>
                <c:pt idx="5981">
                  <c:v>37.600002000000003</c:v>
                </c:pt>
                <c:pt idx="5982">
                  <c:v>71.400002000000001</c:v>
                </c:pt>
                <c:pt idx="5983">
                  <c:v>15.299999</c:v>
                </c:pt>
                <c:pt idx="5984">
                  <c:v>57.499995999999904</c:v>
                </c:pt>
                <c:pt idx="5985">
                  <c:v>7.2</c:v>
                </c:pt>
                <c:pt idx="5986">
                  <c:v>37.600002000000003</c:v>
                </c:pt>
                <c:pt idx="5987">
                  <c:v>71.400002000000001</c:v>
                </c:pt>
                <c:pt idx="5988">
                  <c:v>15.299999</c:v>
                </c:pt>
                <c:pt idx="5989">
                  <c:v>7.6999999999999904</c:v>
                </c:pt>
                <c:pt idx="5990">
                  <c:v>7.2</c:v>
                </c:pt>
                <c:pt idx="5991">
                  <c:v>37.600002000000003</c:v>
                </c:pt>
                <c:pt idx="5992">
                  <c:v>71.400002000000001</c:v>
                </c:pt>
                <c:pt idx="5993">
                  <c:v>15.299999</c:v>
                </c:pt>
                <c:pt idx="5994">
                  <c:v>39.4</c:v>
                </c:pt>
                <c:pt idx="5995">
                  <c:v>25.2</c:v>
                </c:pt>
                <c:pt idx="5996">
                  <c:v>7.2</c:v>
                </c:pt>
                <c:pt idx="5997">
                  <c:v>37.600002000000003</c:v>
                </c:pt>
                <c:pt idx="5998">
                  <c:v>71.400002000000001</c:v>
                </c:pt>
                <c:pt idx="5999">
                  <c:v>15.299999</c:v>
                </c:pt>
                <c:pt idx="6000">
                  <c:v>39.4</c:v>
                </c:pt>
                <c:pt idx="6001">
                  <c:v>25.2</c:v>
                </c:pt>
                <c:pt idx="6002">
                  <c:v>37.600002000000003</c:v>
                </c:pt>
                <c:pt idx="6003">
                  <c:v>71.400002000000001</c:v>
                </c:pt>
                <c:pt idx="6004">
                  <c:v>15.299999</c:v>
                </c:pt>
                <c:pt idx="6005">
                  <c:v>39.4</c:v>
                </c:pt>
                <c:pt idx="6006">
                  <c:v>25.2</c:v>
                </c:pt>
                <c:pt idx="6007">
                  <c:v>15</c:v>
                </c:pt>
                <c:pt idx="6008">
                  <c:v>37.600002000000003</c:v>
                </c:pt>
                <c:pt idx="6009">
                  <c:v>71.400002000000001</c:v>
                </c:pt>
                <c:pt idx="6010">
                  <c:v>15.299999</c:v>
                </c:pt>
                <c:pt idx="6011">
                  <c:v>7.6999999999999904</c:v>
                </c:pt>
                <c:pt idx="6012">
                  <c:v>25.2</c:v>
                </c:pt>
                <c:pt idx="6013">
                  <c:v>15</c:v>
                </c:pt>
                <c:pt idx="6014">
                  <c:v>46.600002000000003</c:v>
                </c:pt>
                <c:pt idx="6015">
                  <c:v>71.400002000000001</c:v>
                </c:pt>
                <c:pt idx="6016">
                  <c:v>15.299999</c:v>
                </c:pt>
                <c:pt idx="6017">
                  <c:v>7.6999999999999904</c:v>
                </c:pt>
                <c:pt idx="6018">
                  <c:v>25.2</c:v>
                </c:pt>
                <c:pt idx="6019">
                  <c:v>15</c:v>
                </c:pt>
                <c:pt idx="6020">
                  <c:v>5.7999999999999901</c:v>
                </c:pt>
                <c:pt idx="6021">
                  <c:v>15.299999</c:v>
                </c:pt>
                <c:pt idx="6022">
                  <c:v>7.6999999999999904</c:v>
                </c:pt>
                <c:pt idx="6023">
                  <c:v>25.2</c:v>
                </c:pt>
                <c:pt idx="6024">
                  <c:v>15</c:v>
                </c:pt>
                <c:pt idx="6025">
                  <c:v>46.600002000000003</c:v>
                </c:pt>
                <c:pt idx="6026">
                  <c:v>36.6</c:v>
                </c:pt>
                <c:pt idx="6027">
                  <c:v>15.299999</c:v>
                </c:pt>
                <c:pt idx="6028">
                  <c:v>39.4</c:v>
                </c:pt>
                <c:pt idx="6029">
                  <c:v>25.2</c:v>
                </c:pt>
                <c:pt idx="6030">
                  <c:v>15</c:v>
                </c:pt>
                <c:pt idx="6031">
                  <c:v>46.600002000000003</c:v>
                </c:pt>
                <c:pt idx="6032">
                  <c:v>36.6</c:v>
                </c:pt>
                <c:pt idx="6033">
                  <c:v>45.600000999999999</c:v>
                </c:pt>
                <c:pt idx="6034">
                  <c:v>15.299999</c:v>
                </c:pt>
                <c:pt idx="6035">
                  <c:v>39.4</c:v>
                </c:pt>
                <c:pt idx="6036">
                  <c:v>25.2</c:v>
                </c:pt>
                <c:pt idx="6037">
                  <c:v>15</c:v>
                </c:pt>
                <c:pt idx="6038">
                  <c:v>5.7999999999999901</c:v>
                </c:pt>
                <c:pt idx="6039">
                  <c:v>36.6</c:v>
                </c:pt>
                <c:pt idx="6040">
                  <c:v>45.600000999999999</c:v>
                </c:pt>
                <c:pt idx="6041">
                  <c:v>7.6999999999999904</c:v>
                </c:pt>
                <c:pt idx="6042">
                  <c:v>25.2</c:v>
                </c:pt>
                <c:pt idx="6043">
                  <c:v>15</c:v>
                </c:pt>
                <c:pt idx="6044">
                  <c:v>5.7999999999999901</c:v>
                </c:pt>
                <c:pt idx="6045">
                  <c:v>36.6</c:v>
                </c:pt>
                <c:pt idx="6046">
                  <c:v>45.600000999999999</c:v>
                </c:pt>
                <c:pt idx="6047">
                  <c:v>25.2</c:v>
                </c:pt>
                <c:pt idx="6048">
                  <c:v>15</c:v>
                </c:pt>
                <c:pt idx="6049">
                  <c:v>5.7999999999999901</c:v>
                </c:pt>
                <c:pt idx="6050">
                  <c:v>36.6</c:v>
                </c:pt>
                <c:pt idx="6051">
                  <c:v>45.600000999999999</c:v>
                </c:pt>
                <c:pt idx="6052">
                  <c:v>39.400001000000003</c:v>
                </c:pt>
                <c:pt idx="6053">
                  <c:v>15</c:v>
                </c:pt>
                <c:pt idx="6054">
                  <c:v>5.7999999999999901</c:v>
                </c:pt>
                <c:pt idx="6055">
                  <c:v>36.6</c:v>
                </c:pt>
                <c:pt idx="6056">
                  <c:v>45.600000999999999</c:v>
                </c:pt>
                <c:pt idx="6057">
                  <c:v>6.5</c:v>
                </c:pt>
                <c:pt idx="6058">
                  <c:v>34.799999</c:v>
                </c:pt>
                <c:pt idx="6059">
                  <c:v>15</c:v>
                </c:pt>
                <c:pt idx="6060">
                  <c:v>46.600002000000003</c:v>
                </c:pt>
                <c:pt idx="6061">
                  <c:v>36.6</c:v>
                </c:pt>
                <c:pt idx="6062">
                  <c:v>45.600000999999999</c:v>
                </c:pt>
                <c:pt idx="6063">
                  <c:v>39.400001000000003</c:v>
                </c:pt>
                <c:pt idx="6064">
                  <c:v>34.799999</c:v>
                </c:pt>
                <c:pt idx="6065">
                  <c:v>4.8</c:v>
                </c:pt>
                <c:pt idx="6066">
                  <c:v>5.7999999999999901</c:v>
                </c:pt>
                <c:pt idx="6067">
                  <c:v>36.6</c:v>
                </c:pt>
                <c:pt idx="6068">
                  <c:v>45.600000999999999</c:v>
                </c:pt>
                <c:pt idx="6069">
                  <c:v>6.5</c:v>
                </c:pt>
                <c:pt idx="6070">
                  <c:v>34.799999</c:v>
                </c:pt>
                <c:pt idx="6071">
                  <c:v>4.8</c:v>
                </c:pt>
                <c:pt idx="6072">
                  <c:v>33.200001</c:v>
                </c:pt>
                <c:pt idx="6073">
                  <c:v>36.6</c:v>
                </c:pt>
                <c:pt idx="6074">
                  <c:v>45.600000999999999</c:v>
                </c:pt>
                <c:pt idx="6075">
                  <c:v>6.5</c:v>
                </c:pt>
                <c:pt idx="6076">
                  <c:v>34.799999</c:v>
                </c:pt>
                <c:pt idx="6077">
                  <c:v>4.8</c:v>
                </c:pt>
                <c:pt idx="6078">
                  <c:v>33.200001</c:v>
                </c:pt>
                <c:pt idx="6079">
                  <c:v>8.8000000000000007</c:v>
                </c:pt>
                <c:pt idx="6080">
                  <c:v>36.6</c:v>
                </c:pt>
                <c:pt idx="6081">
                  <c:v>45.600000999999999</c:v>
                </c:pt>
                <c:pt idx="6082">
                  <c:v>6.5</c:v>
                </c:pt>
                <c:pt idx="6083">
                  <c:v>34.799999</c:v>
                </c:pt>
                <c:pt idx="6084">
                  <c:v>40.100000999999999</c:v>
                </c:pt>
                <c:pt idx="6085">
                  <c:v>33.200001</c:v>
                </c:pt>
                <c:pt idx="6086">
                  <c:v>8.8000000000000007</c:v>
                </c:pt>
                <c:pt idx="6087">
                  <c:v>22.7</c:v>
                </c:pt>
                <c:pt idx="6088">
                  <c:v>45.600000999999999</c:v>
                </c:pt>
                <c:pt idx="6089">
                  <c:v>6.5</c:v>
                </c:pt>
                <c:pt idx="6090">
                  <c:v>34.799999</c:v>
                </c:pt>
                <c:pt idx="6091">
                  <c:v>4.8</c:v>
                </c:pt>
                <c:pt idx="6092">
                  <c:v>9.1</c:v>
                </c:pt>
                <c:pt idx="6093">
                  <c:v>63.600002000000003</c:v>
                </c:pt>
                <c:pt idx="6094">
                  <c:v>22.7</c:v>
                </c:pt>
                <c:pt idx="6095">
                  <c:v>5.0999999999999996</c:v>
                </c:pt>
                <c:pt idx="6096">
                  <c:v>6.5</c:v>
                </c:pt>
                <c:pt idx="6097">
                  <c:v>34.799999</c:v>
                </c:pt>
                <c:pt idx="6098">
                  <c:v>4.8</c:v>
                </c:pt>
                <c:pt idx="6099">
                  <c:v>9.1</c:v>
                </c:pt>
                <c:pt idx="6100">
                  <c:v>8.8000000000000007</c:v>
                </c:pt>
                <c:pt idx="6101">
                  <c:v>22.7</c:v>
                </c:pt>
                <c:pt idx="6102">
                  <c:v>66.799998000000002</c:v>
                </c:pt>
                <c:pt idx="6103">
                  <c:v>52.800001999999999</c:v>
                </c:pt>
                <c:pt idx="6104">
                  <c:v>39.400001000000003</c:v>
                </c:pt>
                <c:pt idx="6105">
                  <c:v>34.799999</c:v>
                </c:pt>
                <c:pt idx="6106">
                  <c:v>40.100000999999999</c:v>
                </c:pt>
                <c:pt idx="6107">
                  <c:v>33.200001</c:v>
                </c:pt>
                <c:pt idx="6108">
                  <c:v>63.600002000000003</c:v>
                </c:pt>
                <c:pt idx="6109">
                  <c:v>22.7</c:v>
                </c:pt>
                <c:pt idx="6110">
                  <c:v>66.799998000000002</c:v>
                </c:pt>
                <c:pt idx="6111">
                  <c:v>52.800001999999999</c:v>
                </c:pt>
                <c:pt idx="6112">
                  <c:v>39.400001000000003</c:v>
                </c:pt>
                <c:pt idx="6113">
                  <c:v>34.799999</c:v>
                </c:pt>
                <c:pt idx="6114">
                  <c:v>4.8</c:v>
                </c:pt>
                <c:pt idx="6115">
                  <c:v>9.1</c:v>
                </c:pt>
                <c:pt idx="6116">
                  <c:v>8.8000000000000007</c:v>
                </c:pt>
                <c:pt idx="6117">
                  <c:v>22.7</c:v>
                </c:pt>
                <c:pt idx="6118">
                  <c:v>66.799998000000002</c:v>
                </c:pt>
                <c:pt idx="6119">
                  <c:v>52.800001999999999</c:v>
                </c:pt>
                <c:pt idx="6120">
                  <c:v>22.4</c:v>
                </c:pt>
                <c:pt idx="6121">
                  <c:v>34.799999</c:v>
                </c:pt>
                <c:pt idx="6122">
                  <c:v>4.8</c:v>
                </c:pt>
                <c:pt idx="6123">
                  <c:v>9.1</c:v>
                </c:pt>
                <c:pt idx="6124">
                  <c:v>8.8000000000000007</c:v>
                </c:pt>
                <c:pt idx="6125">
                  <c:v>22.7</c:v>
                </c:pt>
                <c:pt idx="6126">
                  <c:v>66.799998000000002</c:v>
                </c:pt>
                <c:pt idx="6127">
                  <c:v>52.800001999999999</c:v>
                </c:pt>
                <c:pt idx="6128">
                  <c:v>22.4</c:v>
                </c:pt>
                <c:pt idx="6129">
                  <c:v>7.6</c:v>
                </c:pt>
                <c:pt idx="6130">
                  <c:v>4.8</c:v>
                </c:pt>
                <c:pt idx="6131">
                  <c:v>9.1</c:v>
                </c:pt>
                <c:pt idx="6132">
                  <c:v>63.600002000000003</c:v>
                </c:pt>
                <c:pt idx="6133">
                  <c:v>22.7</c:v>
                </c:pt>
                <c:pt idx="6134">
                  <c:v>66.799998000000002</c:v>
                </c:pt>
                <c:pt idx="6135">
                  <c:v>52.800001999999999</c:v>
                </c:pt>
                <c:pt idx="6136">
                  <c:v>22.4</c:v>
                </c:pt>
                <c:pt idx="6137">
                  <c:v>7.6</c:v>
                </c:pt>
                <c:pt idx="6138">
                  <c:v>9.1</c:v>
                </c:pt>
                <c:pt idx="6139">
                  <c:v>63.600002000000003</c:v>
                </c:pt>
                <c:pt idx="6140">
                  <c:v>22.7</c:v>
                </c:pt>
                <c:pt idx="6141">
                  <c:v>66.799998000000002</c:v>
                </c:pt>
                <c:pt idx="6142">
                  <c:v>52.800001999999999</c:v>
                </c:pt>
                <c:pt idx="6143">
                  <c:v>22.4</c:v>
                </c:pt>
                <c:pt idx="6144">
                  <c:v>7.6</c:v>
                </c:pt>
                <c:pt idx="6145">
                  <c:v>8.8000000000000007</c:v>
                </c:pt>
                <c:pt idx="6146">
                  <c:v>22.7</c:v>
                </c:pt>
                <c:pt idx="6147">
                  <c:v>5.0999999999999996</c:v>
                </c:pt>
                <c:pt idx="6148">
                  <c:v>52.800001999999999</c:v>
                </c:pt>
                <c:pt idx="6149">
                  <c:v>22.4</c:v>
                </c:pt>
                <c:pt idx="6150">
                  <c:v>7.6</c:v>
                </c:pt>
                <c:pt idx="6151">
                  <c:v>22.7</c:v>
                </c:pt>
                <c:pt idx="6152">
                  <c:v>66.799998000000002</c:v>
                </c:pt>
                <c:pt idx="6153">
                  <c:v>52.800001999999999</c:v>
                </c:pt>
                <c:pt idx="6154">
                  <c:v>22.4</c:v>
                </c:pt>
                <c:pt idx="6155">
                  <c:v>7.6</c:v>
                </c:pt>
                <c:pt idx="6156">
                  <c:v>66.799998000000002</c:v>
                </c:pt>
                <c:pt idx="6157">
                  <c:v>52.800001999999999</c:v>
                </c:pt>
                <c:pt idx="6158">
                  <c:v>22.4</c:v>
                </c:pt>
                <c:pt idx="6159">
                  <c:v>7.6</c:v>
                </c:pt>
                <c:pt idx="6160">
                  <c:v>52.800001999999999</c:v>
                </c:pt>
                <c:pt idx="6161">
                  <c:v>22.4</c:v>
                </c:pt>
                <c:pt idx="6162">
                  <c:v>7.6</c:v>
                </c:pt>
                <c:pt idx="6163">
                  <c:v>22.4</c:v>
                </c:pt>
                <c:pt idx="6164">
                  <c:v>7.6</c:v>
                </c:pt>
                <c:pt idx="6165">
                  <c:v>22.4</c:v>
                </c:pt>
                <c:pt idx="6166">
                  <c:v>42.099998999999997</c:v>
                </c:pt>
                <c:pt idx="6167">
                  <c:v>42.099998999999997</c:v>
                </c:pt>
                <c:pt idx="6168">
                  <c:v>42.099998999999997</c:v>
                </c:pt>
                <c:pt idx="6169">
                  <c:v>42.099998999999997</c:v>
                </c:pt>
                <c:pt idx="6170">
                  <c:v>28.2</c:v>
                </c:pt>
                <c:pt idx="6171">
                  <c:v>42.099998999999997</c:v>
                </c:pt>
                <c:pt idx="6172">
                  <c:v>28.2</c:v>
                </c:pt>
                <c:pt idx="6173">
                  <c:v>7.6</c:v>
                </c:pt>
                <c:pt idx="6174">
                  <c:v>42.099998999999997</c:v>
                </c:pt>
                <c:pt idx="6175">
                  <c:v>28.2</c:v>
                </c:pt>
                <c:pt idx="6176">
                  <c:v>39.599998999999997</c:v>
                </c:pt>
                <c:pt idx="6177">
                  <c:v>68.099997000000002</c:v>
                </c:pt>
                <c:pt idx="6178">
                  <c:v>34.000002000000002</c:v>
                </c:pt>
                <c:pt idx="6179">
                  <c:v>123.5</c:v>
                </c:pt>
                <c:pt idx="6180">
                  <c:v>46.599998999999997</c:v>
                </c:pt>
                <c:pt idx="6181">
                  <c:v>132.00000399999999</c:v>
                </c:pt>
                <c:pt idx="6182">
                  <c:v>6.6</c:v>
                </c:pt>
                <c:pt idx="6183">
                  <c:v>13.899998999999999</c:v>
                </c:pt>
                <c:pt idx="6184">
                  <c:v>23.300001000000002</c:v>
                </c:pt>
                <c:pt idx="6185">
                  <c:v>22.800001000000002</c:v>
                </c:pt>
                <c:pt idx="6186">
                  <c:v>132.00000399999999</c:v>
                </c:pt>
                <c:pt idx="6187">
                  <c:v>21.3</c:v>
                </c:pt>
                <c:pt idx="6188">
                  <c:v>123.5</c:v>
                </c:pt>
                <c:pt idx="6189">
                  <c:v>46.599998999999997</c:v>
                </c:pt>
                <c:pt idx="6190">
                  <c:v>132.00000399999999</c:v>
                </c:pt>
                <c:pt idx="6191">
                  <c:v>6.6</c:v>
                </c:pt>
                <c:pt idx="6192">
                  <c:v>13.899998999999999</c:v>
                </c:pt>
                <c:pt idx="6193">
                  <c:v>23.300001000000002</c:v>
                </c:pt>
                <c:pt idx="6194">
                  <c:v>22.800001000000002</c:v>
                </c:pt>
                <c:pt idx="6195">
                  <c:v>132.00000399999999</c:v>
                </c:pt>
                <c:pt idx="6196">
                  <c:v>21.3</c:v>
                </c:pt>
                <c:pt idx="6197">
                  <c:v>15</c:v>
                </c:pt>
                <c:pt idx="6198">
                  <c:v>18.8</c:v>
                </c:pt>
                <c:pt idx="6199">
                  <c:v>18.8</c:v>
                </c:pt>
                <c:pt idx="6200">
                  <c:v>18.8</c:v>
                </c:pt>
                <c:pt idx="6201">
                  <c:v>18.8</c:v>
                </c:pt>
                <c:pt idx="6202">
                  <c:v>18.8</c:v>
                </c:pt>
                <c:pt idx="6203">
                  <c:v>18.8</c:v>
                </c:pt>
                <c:pt idx="6204">
                  <c:v>18.8</c:v>
                </c:pt>
                <c:pt idx="6205">
                  <c:v>18.8</c:v>
                </c:pt>
                <c:pt idx="6206">
                  <c:v>18.8</c:v>
                </c:pt>
                <c:pt idx="6207">
                  <c:v>18.8</c:v>
                </c:pt>
                <c:pt idx="6208">
                  <c:v>18.8</c:v>
                </c:pt>
                <c:pt idx="6209">
                  <c:v>18.8</c:v>
                </c:pt>
                <c:pt idx="6210">
                  <c:v>18.8</c:v>
                </c:pt>
                <c:pt idx="6211">
                  <c:v>18.8</c:v>
                </c:pt>
                <c:pt idx="6212">
                  <c:v>18.8</c:v>
                </c:pt>
                <c:pt idx="6213">
                  <c:v>18.8</c:v>
                </c:pt>
                <c:pt idx="6214">
                  <c:v>15.1</c:v>
                </c:pt>
                <c:pt idx="6215">
                  <c:v>28.4</c:v>
                </c:pt>
                <c:pt idx="6216">
                  <c:v>18.000001000000001</c:v>
                </c:pt>
                <c:pt idx="6217">
                  <c:v>17.800001000000002</c:v>
                </c:pt>
                <c:pt idx="6218">
                  <c:v>15.1</c:v>
                </c:pt>
                <c:pt idx="6219">
                  <c:v>28.4</c:v>
                </c:pt>
                <c:pt idx="6220">
                  <c:v>18.000001000000001</c:v>
                </c:pt>
                <c:pt idx="6221">
                  <c:v>17.800001000000002</c:v>
                </c:pt>
                <c:pt idx="6222">
                  <c:v>32.700001</c:v>
                </c:pt>
                <c:pt idx="6223">
                  <c:v>15.1</c:v>
                </c:pt>
                <c:pt idx="6224">
                  <c:v>28.4</c:v>
                </c:pt>
                <c:pt idx="6225">
                  <c:v>18.000001000000001</c:v>
                </c:pt>
                <c:pt idx="6226">
                  <c:v>17.800001000000002</c:v>
                </c:pt>
                <c:pt idx="6227">
                  <c:v>32.700001</c:v>
                </c:pt>
                <c:pt idx="6228">
                  <c:v>16.499998999999999</c:v>
                </c:pt>
                <c:pt idx="6229">
                  <c:v>15.1</c:v>
                </c:pt>
                <c:pt idx="6230">
                  <c:v>28.4</c:v>
                </c:pt>
                <c:pt idx="6231">
                  <c:v>18.000001000000001</c:v>
                </c:pt>
                <c:pt idx="6232">
                  <c:v>17.800001000000002</c:v>
                </c:pt>
                <c:pt idx="6233">
                  <c:v>32.700001</c:v>
                </c:pt>
                <c:pt idx="6234">
                  <c:v>16.499998999999999</c:v>
                </c:pt>
                <c:pt idx="6235">
                  <c:v>19.999998999999999</c:v>
                </c:pt>
                <c:pt idx="6236">
                  <c:v>15.1</c:v>
                </c:pt>
                <c:pt idx="6237">
                  <c:v>28.4</c:v>
                </c:pt>
                <c:pt idx="6238">
                  <c:v>18.000001000000001</c:v>
                </c:pt>
                <c:pt idx="6239">
                  <c:v>17.800001000000002</c:v>
                </c:pt>
                <c:pt idx="6240">
                  <c:v>32.700001</c:v>
                </c:pt>
                <c:pt idx="6241">
                  <c:v>16.499998999999999</c:v>
                </c:pt>
                <c:pt idx="6242">
                  <c:v>19.999998999999999</c:v>
                </c:pt>
                <c:pt idx="6243">
                  <c:v>28.4</c:v>
                </c:pt>
                <c:pt idx="6244">
                  <c:v>18.000001000000001</c:v>
                </c:pt>
                <c:pt idx="6245">
                  <c:v>17.800001000000002</c:v>
                </c:pt>
                <c:pt idx="6246">
                  <c:v>32.700001</c:v>
                </c:pt>
                <c:pt idx="6247">
                  <c:v>16.499998999999999</c:v>
                </c:pt>
                <c:pt idx="6248">
                  <c:v>19.999998999999999</c:v>
                </c:pt>
                <c:pt idx="6249">
                  <c:v>15.1</c:v>
                </c:pt>
                <c:pt idx="6250">
                  <c:v>18.000001000000001</c:v>
                </c:pt>
                <c:pt idx="6251">
                  <c:v>17.800001000000002</c:v>
                </c:pt>
                <c:pt idx="6252">
                  <c:v>32.700001</c:v>
                </c:pt>
                <c:pt idx="6253">
                  <c:v>16.499998999999999</c:v>
                </c:pt>
                <c:pt idx="6254">
                  <c:v>19.999998999999999</c:v>
                </c:pt>
                <c:pt idx="6255">
                  <c:v>15.1</c:v>
                </c:pt>
                <c:pt idx="6256">
                  <c:v>18.000001000000001</c:v>
                </c:pt>
                <c:pt idx="6257">
                  <c:v>17.800001000000002</c:v>
                </c:pt>
                <c:pt idx="6258">
                  <c:v>32.700001</c:v>
                </c:pt>
                <c:pt idx="6259">
                  <c:v>16.499998999999999</c:v>
                </c:pt>
                <c:pt idx="6260">
                  <c:v>19.999998999999999</c:v>
                </c:pt>
                <c:pt idx="6261">
                  <c:v>15.1</c:v>
                </c:pt>
                <c:pt idx="6262">
                  <c:v>32.700000000000003</c:v>
                </c:pt>
                <c:pt idx="6263">
                  <c:v>17.800001000000002</c:v>
                </c:pt>
                <c:pt idx="6264">
                  <c:v>32.700001</c:v>
                </c:pt>
                <c:pt idx="6265">
                  <c:v>16.499998999999999</c:v>
                </c:pt>
                <c:pt idx="6266">
                  <c:v>19.999998999999999</c:v>
                </c:pt>
                <c:pt idx="6267">
                  <c:v>15.1</c:v>
                </c:pt>
                <c:pt idx="6268">
                  <c:v>32.700000000000003</c:v>
                </c:pt>
                <c:pt idx="6269">
                  <c:v>17.800001000000002</c:v>
                </c:pt>
                <c:pt idx="6270">
                  <c:v>32.700001</c:v>
                </c:pt>
                <c:pt idx="6271">
                  <c:v>16.499998999999999</c:v>
                </c:pt>
                <c:pt idx="6272">
                  <c:v>19.999998999999999</c:v>
                </c:pt>
                <c:pt idx="6273">
                  <c:v>230.50000600000001</c:v>
                </c:pt>
                <c:pt idx="6274">
                  <c:v>32.700000000000003</c:v>
                </c:pt>
                <c:pt idx="6275">
                  <c:v>23.7</c:v>
                </c:pt>
                <c:pt idx="6276">
                  <c:v>32.700001</c:v>
                </c:pt>
                <c:pt idx="6277">
                  <c:v>16.499998999999999</c:v>
                </c:pt>
                <c:pt idx="6278">
                  <c:v>19.999998999999999</c:v>
                </c:pt>
                <c:pt idx="6279">
                  <c:v>15.1</c:v>
                </c:pt>
                <c:pt idx="6280">
                  <c:v>32.700000000000003</c:v>
                </c:pt>
                <c:pt idx="6281">
                  <c:v>23.7</c:v>
                </c:pt>
                <c:pt idx="6282">
                  <c:v>16.499998999999999</c:v>
                </c:pt>
                <c:pt idx="6283">
                  <c:v>19.999998999999999</c:v>
                </c:pt>
                <c:pt idx="6284">
                  <c:v>15.1</c:v>
                </c:pt>
                <c:pt idx="6285">
                  <c:v>32.700000000000003</c:v>
                </c:pt>
                <c:pt idx="6286">
                  <c:v>23.7</c:v>
                </c:pt>
                <c:pt idx="6287">
                  <c:v>51.799998000000002</c:v>
                </c:pt>
                <c:pt idx="6288">
                  <c:v>19.999998999999999</c:v>
                </c:pt>
                <c:pt idx="6289">
                  <c:v>230.50000600000001</c:v>
                </c:pt>
                <c:pt idx="6290">
                  <c:v>32.700000000000003</c:v>
                </c:pt>
                <c:pt idx="6291">
                  <c:v>23.7</c:v>
                </c:pt>
                <c:pt idx="6292">
                  <c:v>51.799998000000002</c:v>
                </c:pt>
                <c:pt idx="6293">
                  <c:v>15.1</c:v>
                </c:pt>
                <c:pt idx="6294">
                  <c:v>32.700000000000003</c:v>
                </c:pt>
                <c:pt idx="6295">
                  <c:v>23.7</c:v>
                </c:pt>
                <c:pt idx="6296">
                  <c:v>51.799998000000002</c:v>
                </c:pt>
                <c:pt idx="6297">
                  <c:v>18.900001</c:v>
                </c:pt>
                <c:pt idx="6298">
                  <c:v>15.1</c:v>
                </c:pt>
                <c:pt idx="6299">
                  <c:v>32.700000000000003</c:v>
                </c:pt>
                <c:pt idx="6300">
                  <c:v>23.7</c:v>
                </c:pt>
                <c:pt idx="6301">
                  <c:v>51.799998000000002</c:v>
                </c:pt>
                <c:pt idx="6302">
                  <c:v>18.900001</c:v>
                </c:pt>
                <c:pt idx="6303">
                  <c:v>29.999997999999898</c:v>
                </c:pt>
                <c:pt idx="6304">
                  <c:v>32.700000000000003</c:v>
                </c:pt>
                <c:pt idx="6305">
                  <c:v>23.7</c:v>
                </c:pt>
                <c:pt idx="6306">
                  <c:v>51.799998000000002</c:v>
                </c:pt>
                <c:pt idx="6307">
                  <c:v>18.900001</c:v>
                </c:pt>
                <c:pt idx="6308">
                  <c:v>29.999997999999898</c:v>
                </c:pt>
                <c:pt idx="6309">
                  <c:v>39.500000999999997</c:v>
                </c:pt>
                <c:pt idx="6310">
                  <c:v>32.700000000000003</c:v>
                </c:pt>
                <c:pt idx="6311">
                  <c:v>23.7</c:v>
                </c:pt>
                <c:pt idx="6312">
                  <c:v>51.799998000000002</c:v>
                </c:pt>
                <c:pt idx="6313">
                  <c:v>18.900001</c:v>
                </c:pt>
                <c:pt idx="6314">
                  <c:v>29.999997999999898</c:v>
                </c:pt>
                <c:pt idx="6315">
                  <c:v>39.500000999999997</c:v>
                </c:pt>
                <c:pt idx="6316">
                  <c:v>20.099999</c:v>
                </c:pt>
                <c:pt idx="6317">
                  <c:v>23.7</c:v>
                </c:pt>
                <c:pt idx="6318">
                  <c:v>51.799998000000002</c:v>
                </c:pt>
                <c:pt idx="6319">
                  <c:v>18.900001</c:v>
                </c:pt>
                <c:pt idx="6320">
                  <c:v>29.999997999999898</c:v>
                </c:pt>
                <c:pt idx="6321">
                  <c:v>39.500000999999997</c:v>
                </c:pt>
                <c:pt idx="6322">
                  <c:v>20.099999</c:v>
                </c:pt>
                <c:pt idx="6323">
                  <c:v>18.000001000000001</c:v>
                </c:pt>
                <c:pt idx="6324">
                  <c:v>23.7</c:v>
                </c:pt>
                <c:pt idx="6325">
                  <c:v>51.799998000000002</c:v>
                </c:pt>
                <c:pt idx="6326">
                  <c:v>18.900001</c:v>
                </c:pt>
                <c:pt idx="6327">
                  <c:v>29.999997999999898</c:v>
                </c:pt>
                <c:pt idx="6328">
                  <c:v>39.500000999999997</c:v>
                </c:pt>
                <c:pt idx="6329">
                  <c:v>20.099999</c:v>
                </c:pt>
                <c:pt idx="6330">
                  <c:v>18.000001000000001</c:v>
                </c:pt>
                <c:pt idx="6331">
                  <c:v>51.799998000000002</c:v>
                </c:pt>
                <c:pt idx="6332">
                  <c:v>18.900001</c:v>
                </c:pt>
                <c:pt idx="6333">
                  <c:v>29.999997999999898</c:v>
                </c:pt>
                <c:pt idx="6334">
                  <c:v>39.500000999999997</c:v>
                </c:pt>
                <c:pt idx="6335">
                  <c:v>20.099999</c:v>
                </c:pt>
                <c:pt idx="6336">
                  <c:v>18.000001000000001</c:v>
                </c:pt>
                <c:pt idx="6337">
                  <c:v>56.199998000000001</c:v>
                </c:pt>
                <c:pt idx="6338">
                  <c:v>51.799998000000002</c:v>
                </c:pt>
                <c:pt idx="6339">
                  <c:v>18.900001</c:v>
                </c:pt>
                <c:pt idx="6340">
                  <c:v>29.999997999999898</c:v>
                </c:pt>
                <c:pt idx="6341">
                  <c:v>39.500000999999997</c:v>
                </c:pt>
                <c:pt idx="6342">
                  <c:v>20.099999</c:v>
                </c:pt>
                <c:pt idx="6343">
                  <c:v>18.000001000000001</c:v>
                </c:pt>
                <c:pt idx="6344">
                  <c:v>56.199998000000001</c:v>
                </c:pt>
                <c:pt idx="6345">
                  <c:v>28.499997999999898</c:v>
                </c:pt>
                <c:pt idx="6346">
                  <c:v>18.900001</c:v>
                </c:pt>
                <c:pt idx="6347">
                  <c:v>29.999997999999898</c:v>
                </c:pt>
                <c:pt idx="6348">
                  <c:v>39.500000999999997</c:v>
                </c:pt>
                <c:pt idx="6349">
                  <c:v>20.099999</c:v>
                </c:pt>
                <c:pt idx="6350">
                  <c:v>18.000001000000001</c:v>
                </c:pt>
                <c:pt idx="6351">
                  <c:v>56.199998000000001</c:v>
                </c:pt>
                <c:pt idx="6352">
                  <c:v>28.499997999999898</c:v>
                </c:pt>
                <c:pt idx="6353">
                  <c:v>18.900001</c:v>
                </c:pt>
                <c:pt idx="6354">
                  <c:v>29.999997999999898</c:v>
                </c:pt>
                <c:pt idx="6355">
                  <c:v>39.500000999999997</c:v>
                </c:pt>
                <c:pt idx="6356">
                  <c:v>20.099999</c:v>
                </c:pt>
                <c:pt idx="6357">
                  <c:v>18.000001000000001</c:v>
                </c:pt>
                <c:pt idx="6358">
                  <c:v>56.199998000000001</c:v>
                </c:pt>
                <c:pt idx="6359">
                  <c:v>28.499997999999898</c:v>
                </c:pt>
                <c:pt idx="6360">
                  <c:v>29.999997999999898</c:v>
                </c:pt>
                <c:pt idx="6361">
                  <c:v>39.500000999999997</c:v>
                </c:pt>
                <c:pt idx="6362">
                  <c:v>20.099999</c:v>
                </c:pt>
                <c:pt idx="6363">
                  <c:v>18.000001000000001</c:v>
                </c:pt>
                <c:pt idx="6364">
                  <c:v>56.199998000000001</c:v>
                </c:pt>
                <c:pt idx="6365">
                  <c:v>28.499997999999898</c:v>
                </c:pt>
                <c:pt idx="6366">
                  <c:v>11.499998999999899</c:v>
                </c:pt>
                <c:pt idx="6367">
                  <c:v>39.500000999999997</c:v>
                </c:pt>
                <c:pt idx="6368">
                  <c:v>20.099999</c:v>
                </c:pt>
                <c:pt idx="6369">
                  <c:v>18.000001000000001</c:v>
                </c:pt>
                <c:pt idx="6370">
                  <c:v>56.199998000000001</c:v>
                </c:pt>
                <c:pt idx="6371">
                  <c:v>28.499997999999898</c:v>
                </c:pt>
                <c:pt idx="6372">
                  <c:v>11.499998999999899</c:v>
                </c:pt>
                <c:pt idx="6373">
                  <c:v>44.200001</c:v>
                </c:pt>
                <c:pt idx="6374">
                  <c:v>20.099999</c:v>
                </c:pt>
                <c:pt idx="6375">
                  <c:v>18.000001000000001</c:v>
                </c:pt>
                <c:pt idx="6376">
                  <c:v>56.199998000000001</c:v>
                </c:pt>
                <c:pt idx="6377">
                  <c:v>28.499997999999898</c:v>
                </c:pt>
                <c:pt idx="6378">
                  <c:v>11.499998999999899</c:v>
                </c:pt>
                <c:pt idx="6379">
                  <c:v>44.200001</c:v>
                </c:pt>
                <c:pt idx="6380">
                  <c:v>18.000001000000001</c:v>
                </c:pt>
                <c:pt idx="6381">
                  <c:v>56.199998000000001</c:v>
                </c:pt>
                <c:pt idx="6382">
                  <c:v>28.499997999999898</c:v>
                </c:pt>
                <c:pt idx="6383">
                  <c:v>11.499998999999899</c:v>
                </c:pt>
                <c:pt idx="6384">
                  <c:v>44.200001</c:v>
                </c:pt>
                <c:pt idx="6385">
                  <c:v>56.199998000000001</c:v>
                </c:pt>
                <c:pt idx="6386">
                  <c:v>28.499997999999898</c:v>
                </c:pt>
                <c:pt idx="6387">
                  <c:v>11.499998999999899</c:v>
                </c:pt>
                <c:pt idx="6388">
                  <c:v>44.200001</c:v>
                </c:pt>
                <c:pt idx="6389">
                  <c:v>44.200001</c:v>
                </c:pt>
                <c:pt idx="6390">
                  <c:v>56.199998000000001</c:v>
                </c:pt>
                <c:pt idx="6391">
                  <c:v>28.499997999999898</c:v>
                </c:pt>
                <c:pt idx="6392">
                  <c:v>11.499998999999899</c:v>
                </c:pt>
                <c:pt idx="6393">
                  <c:v>44.200001</c:v>
                </c:pt>
                <c:pt idx="6394">
                  <c:v>44.200001</c:v>
                </c:pt>
                <c:pt idx="6395">
                  <c:v>30.500001000000001</c:v>
                </c:pt>
                <c:pt idx="6396">
                  <c:v>28.499997999999898</c:v>
                </c:pt>
                <c:pt idx="6397">
                  <c:v>11.499998999999899</c:v>
                </c:pt>
                <c:pt idx="6398">
                  <c:v>44.200001</c:v>
                </c:pt>
                <c:pt idx="6399">
                  <c:v>44.200001</c:v>
                </c:pt>
                <c:pt idx="6400">
                  <c:v>30.500001000000001</c:v>
                </c:pt>
                <c:pt idx="6401">
                  <c:v>2.9</c:v>
                </c:pt>
                <c:pt idx="6402">
                  <c:v>11.499998999999899</c:v>
                </c:pt>
                <c:pt idx="6403">
                  <c:v>44.200001</c:v>
                </c:pt>
                <c:pt idx="6404">
                  <c:v>44.200001</c:v>
                </c:pt>
                <c:pt idx="6405">
                  <c:v>30.500001000000001</c:v>
                </c:pt>
                <c:pt idx="6406">
                  <c:v>2.9</c:v>
                </c:pt>
                <c:pt idx="6407">
                  <c:v>11.499998999999899</c:v>
                </c:pt>
                <c:pt idx="6408">
                  <c:v>44.200001</c:v>
                </c:pt>
                <c:pt idx="6409">
                  <c:v>44.200001</c:v>
                </c:pt>
                <c:pt idx="6410">
                  <c:v>30.500001000000001</c:v>
                </c:pt>
                <c:pt idx="6411">
                  <c:v>2.9</c:v>
                </c:pt>
                <c:pt idx="6412">
                  <c:v>10.9</c:v>
                </c:pt>
                <c:pt idx="6413">
                  <c:v>11.499998999999899</c:v>
                </c:pt>
                <c:pt idx="6414">
                  <c:v>44.200001</c:v>
                </c:pt>
                <c:pt idx="6415">
                  <c:v>44.200001</c:v>
                </c:pt>
                <c:pt idx="6416">
                  <c:v>30.500001000000001</c:v>
                </c:pt>
                <c:pt idx="6417">
                  <c:v>2.9</c:v>
                </c:pt>
                <c:pt idx="6418">
                  <c:v>16.400001</c:v>
                </c:pt>
                <c:pt idx="6419">
                  <c:v>54.5</c:v>
                </c:pt>
                <c:pt idx="6420">
                  <c:v>44.200001</c:v>
                </c:pt>
                <c:pt idx="6421">
                  <c:v>44.200001</c:v>
                </c:pt>
                <c:pt idx="6422">
                  <c:v>30.500001000000001</c:v>
                </c:pt>
                <c:pt idx="6423">
                  <c:v>2.9</c:v>
                </c:pt>
                <c:pt idx="6424">
                  <c:v>16.400001</c:v>
                </c:pt>
                <c:pt idx="6425">
                  <c:v>54.5</c:v>
                </c:pt>
                <c:pt idx="6426">
                  <c:v>27.899999000000001</c:v>
                </c:pt>
                <c:pt idx="6427">
                  <c:v>44.200001</c:v>
                </c:pt>
                <c:pt idx="6428">
                  <c:v>30.500001000000001</c:v>
                </c:pt>
                <c:pt idx="6429">
                  <c:v>2.9</c:v>
                </c:pt>
                <c:pt idx="6430">
                  <c:v>10.9</c:v>
                </c:pt>
                <c:pt idx="6431">
                  <c:v>54.5</c:v>
                </c:pt>
                <c:pt idx="6432">
                  <c:v>27.899999000000001</c:v>
                </c:pt>
                <c:pt idx="6433">
                  <c:v>44.200001</c:v>
                </c:pt>
                <c:pt idx="6434">
                  <c:v>30.500001000000001</c:v>
                </c:pt>
                <c:pt idx="6435">
                  <c:v>2.9</c:v>
                </c:pt>
                <c:pt idx="6436">
                  <c:v>10.9</c:v>
                </c:pt>
                <c:pt idx="6437">
                  <c:v>54.5</c:v>
                </c:pt>
                <c:pt idx="6438">
                  <c:v>27.899999000000001</c:v>
                </c:pt>
                <c:pt idx="6439">
                  <c:v>24.5</c:v>
                </c:pt>
                <c:pt idx="6440">
                  <c:v>44.200001</c:v>
                </c:pt>
                <c:pt idx="6441">
                  <c:v>30.500001000000001</c:v>
                </c:pt>
                <c:pt idx="6442">
                  <c:v>2.9</c:v>
                </c:pt>
                <c:pt idx="6443">
                  <c:v>10.9</c:v>
                </c:pt>
                <c:pt idx="6444">
                  <c:v>54.5</c:v>
                </c:pt>
                <c:pt idx="6445">
                  <c:v>27.899999000000001</c:v>
                </c:pt>
                <c:pt idx="6446">
                  <c:v>24.5</c:v>
                </c:pt>
                <c:pt idx="6447">
                  <c:v>30.500001000000001</c:v>
                </c:pt>
                <c:pt idx="6448">
                  <c:v>2.9</c:v>
                </c:pt>
                <c:pt idx="6449">
                  <c:v>10.9</c:v>
                </c:pt>
                <c:pt idx="6450">
                  <c:v>54.5</c:v>
                </c:pt>
                <c:pt idx="6451">
                  <c:v>27.899999000000001</c:v>
                </c:pt>
                <c:pt idx="6452">
                  <c:v>24.5</c:v>
                </c:pt>
                <c:pt idx="6453">
                  <c:v>8.3999999999999897</c:v>
                </c:pt>
                <c:pt idx="6454">
                  <c:v>2.9</c:v>
                </c:pt>
                <c:pt idx="6455">
                  <c:v>10.9</c:v>
                </c:pt>
                <c:pt idx="6456">
                  <c:v>54.5</c:v>
                </c:pt>
                <c:pt idx="6457">
                  <c:v>27.899999000000001</c:v>
                </c:pt>
                <c:pt idx="6458">
                  <c:v>24.5</c:v>
                </c:pt>
                <c:pt idx="6459">
                  <c:v>8.3999999999999897</c:v>
                </c:pt>
                <c:pt idx="6460">
                  <c:v>10.9</c:v>
                </c:pt>
                <c:pt idx="6461">
                  <c:v>54.5</c:v>
                </c:pt>
                <c:pt idx="6462">
                  <c:v>27.899999000000001</c:v>
                </c:pt>
                <c:pt idx="6463">
                  <c:v>24.5</c:v>
                </c:pt>
                <c:pt idx="6464">
                  <c:v>8.3999999999999897</c:v>
                </c:pt>
                <c:pt idx="6465">
                  <c:v>16.999998999999999</c:v>
                </c:pt>
                <c:pt idx="6466">
                  <c:v>10.9</c:v>
                </c:pt>
                <c:pt idx="6467">
                  <c:v>54.5</c:v>
                </c:pt>
                <c:pt idx="6468">
                  <c:v>27.899999000000001</c:v>
                </c:pt>
                <c:pt idx="6469">
                  <c:v>24.5</c:v>
                </c:pt>
                <c:pt idx="6470">
                  <c:v>8.3999999999999897</c:v>
                </c:pt>
                <c:pt idx="6471">
                  <c:v>87.700001</c:v>
                </c:pt>
                <c:pt idx="6472">
                  <c:v>46.400001000000003</c:v>
                </c:pt>
                <c:pt idx="6473">
                  <c:v>54.5</c:v>
                </c:pt>
                <c:pt idx="6474">
                  <c:v>27.899999000000001</c:v>
                </c:pt>
                <c:pt idx="6475">
                  <c:v>24.5</c:v>
                </c:pt>
                <c:pt idx="6476">
                  <c:v>8.3999999999999897</c:v>
                </c:pt>
                <c:pt idx="6477">
                  <c:v>87.700001</c:v>
                </c:pt>
                <c:pt idx="6478">
                  <c:v>46.400001000000003</c:v>
                </c:pt>
                <c:pt idx="6479">
                  <c:v>26.599999</c:v>
                </c:pt>
                <c:pt idx="6480">
                  <c:v>27.899999000000001</c:v>
                </c:pt>
                <c:pt idx="6481">
                  <c:v>24.5</c:v>
                </c:pt>
                <c:pt idx="6482">
                  <c:v>8.3999999999999897</c:v>
                </c:pt>
                <c:pt idx="6483">
                  <c:v>16.999998999999999</c:v>
                </c:pt>
                <c:pt idx="6484">
                  <c:v>46.400001000000003</c:v>
                </c:pt>
                <c:pt idx="6485">
                  <c:v>26.599999</c:v>
                </c:pt>
                <c:pt idx="6486">
                  <c:v>34.700001999999998</c:v>
                </c:pt>
                <c:pt idx="6487">
                  <c:v>24.5</c:v>
                </c:pt>
                <c:pt idx="6488">
                  <c:v>8.3999999999999897</c:v>
                </c:pt>
                <c:pt idx="6489">
                  <c:v>87.700001</c:v>
                </c:pt>
                <c:pt idx="6490">
                  <c:v>46.400001000000003</c:v>
                </c:pt>
                <c:pt idx="6491">
                  <c:v>26.599999</c:v>
                </c:pt>
                <c:pt idx="6492">
                  <c:v>34.700001999999998</c:v>
                </c:pt>
                <c:pt idx="6493">
                  <c:v>6.1</c:v>
                </c:pt>
                <c:pt idx="6494">
                  <c:v>24.5</c:v>
                </c:pt>
                <c:pt idx="6495">
                  <c:v>8.3999999999999897</c:v>
                </c:pt>
                <c:pt idx="6496">
                  <c:v>87.700001</c:v>
                </c:pt>
                <c:pt idx="6497">
                  <c:v>46.400001000000003</c:v>
                </c:pt>
                <c:pt idx="6498">
                  <c:v>26.599999</c:v>
                </c:pt>
                <c:pt idx="6499">
                  <c:v>34.700001999999998</c:v>
                </c:pt>
                <c:pt idx="6500">
                  <c:v>45.799999</c:v>
                </c:pt>
                <c:pt idx="6501">
                  <c:v>13.7</c:v>
                </c:pt>
                <c:pt idx="6502">
                  <c:v>8.3999999999999897</c:v>
                </c:pt>
                <c:pt idx="6503">
                  <c:v>16.999998999999999</c:v>
                </c:pt>
                <c:pt idx="6504">
                  <c:v>46.400001000000003</c:v>
                </c:pt>
                <c:pt idx="6505">
                  <c:v>26.599999</c:v>
                </c:pt>
                <c:pt idx="6506">
                  <c:v>11.7</c:v>
                </c:pt>
                <c:pt idx="6507">
                  <c:v>45.799999</c:v>
                </c:pt>
                <c:pt idx="6508">
                  <c:v>13.7</c:v>
                </c:pt>
                <c:pt idx="6509">
                  <c:v>12.7</c:v>
                </c:pt>
                <c:pt idx="6510">
                  <c:v>8.3999999999999897</c:v>
                </c:pt>
                <c:pt idx="6511">
                  <c:v>87.700001</c:v>
                </c:pt>
                <c:pt idx="6512">
                  <c:v>46.400001000000003</c:v>
                </c:pt>
                <c:pt idx="6513">
                  <c:v>26.599999</c:v>
                </c:pt>
                <c:pt idx="6514">
                  <c:v>34.700001999999998</c:v>
                </c:pt>
                <c:pt idx="6515">
                  <c:v>6.1</c:v>
                </c:pt>
                <c:pt idx="6516">
                  <c:v>69.999995999999996</c:v>
                </c:pt>
                <c:pt idx="6517">
                  <c:v>41</c:v>
                </c:pt>
                <c:pt idx="6518">
                  <c:v>49.600000999999999</c:v>
                </c:pt>
                <c:pt idx="6519">
                  <c:v>87.700001</c:v>
                </c:pt>
                <c:pt idx="6520">
                  <c:v>46.400001000000003</c:v>
                </c:pt>
                <c:pt idx="6521">
                  <c:v>26.599999</c:v>
                </c:pt>
                <c:pt idx="6522">
                  <c:v>34.700001999999998</c:v>
                </c:pt>
                <c:pt idx="6523">
                  <c:v>6.1</c:v>
                </c:pt>
                <c:pt idx="6524">
                  <c:v>69.999995999999996</c:v>
                </c:pt>
                <c:pt idx="6525">
                  <c:v>41</c:v>
                </c:pt>
                <c:pt idx="6526">
                  <c:v>49.600000999999999</c:v>
                </c:pt>
                <c:pt idx="6527">
                  <c:v>37.099997999999999</c:v>
                </c:pt>
                <c:pt idx="6528">
                  <c:v>87.700001</c:v>
                </c:pt>
                <c:pt idx="6529">
                  <c:v>46.400001000000003</c:v>
                </c:pt>
                <c:pt idx="6530">
                  <c:v>26.599999</c:v>
                </c:pt>
                <c:pt idx="6531">
                  <c:v>11.7</c:v>
                </c:pt>
                <c:pt idx="6532">
                  <c:v>45.799999</c:v>
                </c:pt>
                <c:pt idx="6533">
                  <c:v>13.7</c:v>
                </c:pt>
                <c:pt idx="6534">
                  <c:v>41</c:v>
                </c:pt>
                <c:pt idx="6535">
                  <c:v>49.600000999999999</c:v>
                </c:pt>
                <c:pt idx="6536">
                  <c:v>37.099997999999999</c:v>
                </c:pt>
                <c:pt idx="6537">
                  <c:v>14.5999999999999</c:v>
                </c:pt>
                <c:pt idx="6538">
                  <c:v>46.400001000000003</c:v>
                </c:pt>
                <c:pt idx="6539">
                  <c:v>26.599999</c:v>
                </c:pt>
                <c:pt idx="6540">
                  <c:v>11.7</c:v>
                </c:pt>
                <c:pt idx="6541">
                  <c:v>6.1</c:v>
                </c:pt>
                <c:pt idx="6542">
                  <c:v>13.7</c:v>
                </c:pt>
                <c:pt idx="6543">
                  <c:v>41</c:v>
                </c:pt>
                <c:pt idx="6544">
                  <c:v>49.600000999999999</c:v>
                </c:pt>
                <c:pt idx="6545">
                  <c:v>37.099997999999999</c:v>
                </c:pt>
                <c:pt idx="6546">
                  <c:v>14.5999999999999</c:v>
                </c:pt>
                <c:pt idx="6547">
                  <c:v>42.700001999999998</c:v>
                </c:pt>
                <c:pt idx="6548">
                  <c:v>26.599999</c:v>
                </c:pt>
                <c:pt idx="6549">
                  <c:v>11.7</c:v>
                </c:pt>
                <c:pt idx="6550">
                  <c:v>45.799999</c:v>
                </c:pt>
                <c:pt idx="6551">
                  <c:v>13.7</c:v>
                </c:pt>
                <c:pt idx="6552">
                  <c:v>41</c:v>
                </c:pt>
                <c:pt idx="6553">
                  <c:v>49.600000999999999</c:v>
                </c:pt>
                <c:pt idx="6554">
                  <c:v>37.099997999999999</c:v>
                </c:pt>
                <c:pt idx="6555">
                  <c:v>14.5999999999999</c:v>
                </c:pt>
                <c:pt idx="6556">
                  <c:v>5.0999999999999996</c:v>
                </c:pt>
                <c:pt idx="6557">
                  <c:v>14.999999999999901</c:v>
                </c:pt>
                <c:pt idx="6558">
                  <c:v>34.700001999999998</c:v>
                </c:pt>
                <c:pt idx="6559">
                  <c:v>45.799999</c:v>
                </c:pt>
                <c:pt idx="6560">
                  <c:v>13.7</c:v>
                </c:pt>
                <c:pt idx="6561">
                  <c:v>41</c:v>
                </c:pt>
                <c:pt idx="6562">
                  <c:v>49.600000999999999</c:v>
                </c:pt>
                <c:pt idx="6563">
                  <c:v>37.099997999999999</c:v>
                </c:pt>
                <c:pt idx="6564">
                  <c:v>14.5999999999999</c:v>
                </c:pt>
                <c:pt idx="6565">
                  <c:v>42.700001999999998</c:v>
                </c:pt>
                <c:pt idx="6566">
                  <c:v>14.999999999999901</c:v>
                </c:pt>
                <c:pt idx="6567">
                  <c:v>7.6</c:v>
                </c:pt>
                <c:pt idx="6568">
                  <c:v>45.799999</c:v>
                </c:pt>
                <c:pt idx="6569">
                  <c:v>69.999995999999996</c:v>
                </c:pt>
                <c:pt idx="6570">
                  <c:v>41</c:v>
                </c:pt>
                <c:pt idx="6571">
                  <c:v>49.600000999999999</c:v>
                </c:pt>
                <c:pt idx="6572">
                  <c:v>37.099997999999999</c:v>
                </c:pt>
                <c:pt idx="6573">
                  <c:v>14.5999999999999</c:v>
                </c:pt>
                <c:pt idx="6574">
                  <c:v>5.0999999999999996</c:v>
                </c:pt>
                <c:pt idx="6575">
                  <c:v>14.999999999999901</c:v>
                </c:pt>
                <c:pt idx="6576">
                  <c:v>37.400002000000001</c:v>
                </c:pt>
                <c:pt idx="6577">
                  <c:v>9.8000000000000007</c:v>
                </c:pt>
                <c:pt idx="6578">
                  <c:v>13.7</c:v>
                </c:pt>
                <c:pt idx="6579">
                  <c:v>41</c:v>
                </c:pt>
                <c:pt idx="6580">
                  <c:v>49.600000999999999</c:v>
                </c:pt>
                <c:pt idx="6581">
                  <c:v>37.099997999999999</c:v>
                </c:pt>
                <c:pt idx="6582">
                  <c:v>14.5999999999999</c:v>
                </c:pt>
                <c:pt idx="6583">
                  <c:v>5.0999999999999996</c:v>
                </c:pt>
                <c:pt idx="6584">
                  <c:v>14.999999999999901</c:v>
                </c:pt>
                <c:pt idx="6585">
                  <c:v>7.6</c:v>
                </c:pt>
                <c:pt idx="6586">
                  <c:v>9.8000000000000007</c:v>
                </c:pt>
                <c:pt idx="6587">
                  <c:v>4.5999999999999996</c:v>
                </c:pt>
                <c:pt idx="6588">
                  <c:v>41</c:v>
                </c:pt>
                <c:pt idx="6589">
                  <c:v>49.600000999999999</c:v>
                </c:pt>
                <c:pt idx="6590">
                  <c:v>37.099997999999999</c:v>
                </c:pt>
                <c:pt idx="6591">
                  <c:v>14.5999999999999</c:v>
                </c:pt>
                <c:pt idx="6592">
                  <c:v>5.0999999999999996</c:v>
                </c:pt>
                <c:pt idx="6593">
                  <c:v>14.999999999999901</c:v>
                </c:pt>
                <c:pt idx="6594">
                  <c:v>37.400002000000001</c:v>
                </c:pt>
                <c:pt idx="6595">
                  <c:v>9.8000000000000007</c:v>
                </c:pt>
                <c:pt idx="6596">
                  <c:v>4.5999999999999996</c:v>
                </c:pt>
                <c:pt idx="6597">
                  <c:v>9.9000009999999996</c:v>
                </c:pt>
                <c:pt idx="6598">
                  <c:v>49.600000999999999</c:v>
                </c:pt>
                <c:pt idx="6599">
                  <c:v>37.099997999999999</c:v>
                </c:pt>
                <c:pt idx="6600">
                  <c:v>14.5999999999999</c:v>
                </c:pt>
                <c:pt idx="6601">
                  <c:v>5.0999999999999996</c:v>
                </c:pt>
                <c:pt idx="6602">
                  <c:v>14.999999999999901</c:v>
                </c:pt>
                <c:pt idx="6603">
                  <c:v>7.6</c:v>
                </c:pt>
                <c:pt idx="6604">
                  <c:v>9.8000000000000007</c:v>
                </c:pt>
                <c:pt idx="6605">
                  <c:v>4.5999999999999996</c:v>
                </c:pt>
                <c:pt idx="6606">
                  <c:v>9.9000009999999996</c:v>
                </c:pt>
                <c:pt idx="6607">
                  <c:v>15.3</c:v>
                </c:pt>
                <c:pt idx="6608">
                  <c:v>37.099997999999999</c:v>
                </c:pt>
                <c:pt idx="6609">
                  <c:v>14.5999999999999</c:v>
                </c:pt>
                <c:pt idx="6610">
                  <c:v>5.0999999999999996</c:v>
                </c:pt>
                <c:pt idx="6611">
                  <c:v>14.999999999999901</c:v>
                </c:pt>
                <c:pt idx="6612">
                  <c:v>37.400002000000001</c:v>
                </c:pt>
                <c:pt idx="6613">
                  <c:v>9.8000000000000007</c:v>
                </c:pt>
                <c:pt idx="6614">
                  <c:v>44.100000999999999</c:v>
                </c:pt>
                <c:pt idx="6615">
                  <c:v>9.9000009999999996</c:v>
                </c:pt>
                <c:pt idx="6616">
                  <c:v>15.3</c:v>
                </c:pt>
                <c:pt idx="6617">
                  <c:v>14.5999999999999</c:v>
                </c:pt>
                <c:pt idx="6618">
                  <c:v>42.700001999999998</c:v>
                </c:pt>
                <c:pt idx="6619">
                  <c:v>14.999999999999901</c:v>
                </c:pt>
                <c:pt idx="6620">
                  <c:v>7.6</c:v>
                </c:pt>
                <c:pt idx="6621">
                  <c:v>9.8000000000000007</c:v>
                </c:pt>
                <c:pt idx="6622">
                  <c:v>44.100000999999999</c:v>
                </c:pt>
                <c:pt idx="6623">
                  <c:v>9.9000009999999996</c:v>
                </c:pt>
                <c:pt idx="6624">
                  <c:v>15.3</c:v>
                </c:pt>
                <c:pt idx="6625">
                  <c:v>3.5999999999999899</c:v>
                </c:pt>
                <c:pt idx="6626">
                  <c:v>42.700001999999998</c:v>
                </c:pt>
                <c:pt idx="6627">
                  <c:v>14.999999999999901</c:v>
                </c:pt>
                <c:pt idx="6628">
                  <c:v>7.6</c:v>
                </c:pt>
                <c:pt idx="6629">
                  <c:v>9.8000000000000007</c:v>
                </c:pt>
                <c:pt idx="6630">
                  <c:v>4.5999999999999996</c:v>
                </c:pt>
                <c:pt idx="6631">
                  <c:v>9.9000009999999996</c:v>
                </c:pt>
                <c:pt idx="6632">
                  <c:v>37.999997999999998</c:v>
                </c:pt>
                <c:pt idx="6633">
                  <c:v>3.5999999999999899</c:v>
                </c:pt>
                <c:pt idx="6634">
                  <c:v>8.8000000000000007</c:v>
                </c:pt>
                <c:pt idx="6635">
                  <c:v>14.999999999999901</c:v>
                </c:pt>
                <c:pt idx="6636">
                  <c:v>37.400002000000001</c:v>
                </c:pt>
                <c:pt idx="6637">
                  <c:v>9.8000000000000007</c:v>
                </c:pt>
                <c:pt idx="6638">
                  <c:v>4.5999999999999996</c:v>
                </c:pt>
                <c:pt idx="6639">
                  <c:v>38.099997999999999</c:v>
                </c:pt>
                <c:pt idx="6640">
                  <c:v>37.999997999999998</c:v>
                </c:pt>
                <c:pt idx="6641">
                  <c:v>3.5999999999999899</c:v>
                </c:pt>
                <c:pt idx="6642">
                  <c:v>8.8000000000000007</c:v>
                </c:pt>
                <c:pt idx="6643">
                  <c:v>37.800001999999999</c:v>
                </c:pt>
                <c:pt idx="6644">
                  <c:v>7.6</c:v>
                </c:pt>
                <c:pt idx="6645">
                  <c:v>9.8000000000000007</c:v>
                </c:pt>
                <c:pt idx="6646">
                  <c:v>44.100000999999999</c:v>
                </c:pt>
                <c:pt idx="6647">
                  <c:v>9.9000009999999996</c:v>
                </c:pt>
                <c:pt idx="6648">
                  <c:v>37.999997999999998</c:v>
                </c:pt>
                <c:pt idx="6649">
                  <c:v>3.5999999999999899</c:v>
                </c:pt>
                <c:pt idx="6650">
                  <c:v>8.8000000000000007</c:v>
                </c:pt>
                <c:pt idx="6651">
                  <c:v>37.800001999999999</c:v>
                </c:pt>
                <c:pt idx="6652">
                  <c:v>11.2</c:v>
                </c:pt>
                <c:pt idx="6653">
                  <c:v>9.8000000000000007</c:v>
                </c:pt>
                <c:pt idx="6654">
                  <c:v>4.5999999999999996</c:v>
                </c:pt>
                <c:pt idx="6655">
                  <c:v>38.099997999999999</c:v>
                </c:pt>
                <c:pt idx="6656">
                  <c:v>15.3</c:v>
                </c:pt>
                <c:pt idx="6657">
                  <c:v>3.5999999999999899</c:v>
                </c:pt>
                <c:pt idx="6658">
                  <c:v>8.8000000000000007</c:v>
                </c:pt>
                <c:pt idx="6659">
                  <c:v>37.800001999999999</c:v>
                </c:pt>
                <c:pt idx="6660">
                  <c:v>11.2</c:v>
                </c:pt>
                <c:pt idx="6661">
                  <c:v>33.799999</c:v>
                </c:pt>
                <c:pt idx="6662">
                  <c:v>4.5999999999999996</c:v>
                </c:pt>
                <c:pt idx="6663">
                  <c:v>9.9000009999999996</c:v>
                </c:pt>
                <c:pt idx="6664">
                  <c:v>15.3</c:v>
                </c:pt>
                <c:pt idx="6665">
                  <c:v>3.5999999999999899</c:v>
                </c:pt>
                <c:pt idx="6666">
                  <c:v>8.8000000000000007</c:v>
                </c:pt>
                <c:pt idx="6667">
                  <c:v>37.800001999999999</c:v>
                </c:pt>
                <c:pt idx="6668">
                  <c:v>11.2</c:v>
                </c:pt>
                <c:pt idx="6669">
                  <c:v>14.800001</c:v>
                </c:pt>
                <c:pt idx="6670">
                  <c:v>20.900001</c:v>
                </c:pt>
                <c:pt idx="6671">
                  <c:v>38.099997999999999</c:v>
                </c:pt>
                <c:pt idx="6672">
                  <c:v>37.999997999999998</c:v>
                </c:pt>
                <c:pt idx="6673">
                  <c:v>3.5999999999999899</c:v>
                </c:pt>
                <c:pt idx="6674">
                  <c:v>8.8000000000000007</c:v>
                </c:pt>
                <c:pt idx="6675">
                  <c:v>37.800001999999999</c:v>
                </c:pt>
                <c:pt idx="6676">
                  <c:v>11.2</c:v>
                </c:pt>
                <c:pt idx="6677">
                  <c:v>14.800001</c:v>
                </c:pt>
                <c:pt idx="6678">
                  <c:v>20.900001</c:v>
                </c:pt>
                <c:pt idx="6679">
                  <c:v>65.999995999999996</c:v>
                </c:pt>
                <c:pt idx="6680">
                  <c:v>37.999997999999998</c:v>
                </c:pt>
                <c:pt idx="6681">
                  <c:v>3.5999999999999899</c:v>
                </c:pt>
                <c:pt idx="6682">
                  <c:v>8.8000000000000007</c:v>
                </c:pt>
                <c:pt idx="6683">
                  <c:v>37.800001999999999</c:v>
                </c:pt>
                <c:pt idx="6684">
                  <c:v>11.2</c:v>
                </c:pt>
                <c:pt idx="6685">
                  <c:v>14.800001</c:v>
                </c:pt>
                <c:pt idx="6686">
                  <c:v>20.900001</c:v>
                </c:pt>
                <c:pt idx="6687">
                  <c:v>65.999995999999996</c:v>
                </c:pt>
                <c:pt idx="6688">
                  <c:v>49.500002000000002</c:v>
                </c:pt>
                <c:pt idx="6689">
                  <c:v>3.5999999999999899</c:v>
                </c:pt>
                <c:pt idx="6690">
                  <c:v>8.8000000000000007</c:v>
                </c:pt>
                <c:pt idx="6691">
                  <c:v>37.800001999999999</c:v>
                </c:pt>
                <c:pt idx="6692">
                  <c:v>11.2</c:v>
                </c:pt>
                <c:pt idx="6693">
                  <c:v>33.799999</c:v>
                </c:pt>
                <c:pt idx="6694">
                  <c:v>20.900001</c:v>
                </c:pt>
                <c:pt idx="6695">
                  <c:v>65.999995999999996</c:v>
                </c:pt>
                <c:pt idx="6696">
                  <c:v>49.500002000000002</c:v>
                </c:pt>
                <c:pt idx="6697">
                  <c:v>11.9</c:v>
                </c:pt>
                <c:pt idx="6698">
                  <c:v>3.5999999999999899</c:v>
                </c:pt>
                <c:pt idx="6699">
                  <c:v>8.8000000000000007</c:v>
                </c:pt>
                <c:pt idx="6700">
                  <c:v>37.800001999999999</c:v>
                </c:pt>
                <c:pt idx="6701">
                  <c:v>11.2</c:v>
                </c:pt>
                <c:pt idx="6702">
                  <c:v>14.800001</c:v>
                </c:pt>
                <c:pt idx="6703">
                  <c:v>20.900001</c:v>
                </c:pt>
                <c:pt idx="6704">
                  <c:v>65.999995999999996</c:v>
                </c:pt>
                <c:pt idx="6705">
                  <c:v>49.500002000000002</c:v>
                </c:pt>
                <c:pt idx="6706">
                  <c:v>11.9</c:v>
                </c:pt>
                <c:pt idx="6707">
                  <c:v>6.6</c:v>
                </c:pt>
                <c:pt idx="6708">
                  <c:v>8.8000000000000007</c:v>
                </c:pt>
                <c:pt idx="6709">
                  <c:v>37.800001999999999</c:v>
                </c:pt>
                <c:pt idx="6710">
                  <c:v>11.2</c:v>
                </c:pt>
                <c:pt idx="6711">
                  <c:v>33.799999</c:v>
                </c:pt>
                <c:pt idx="6712">
                  <c:v>20.900001</c:v>
                </c:pt>
                <c:pt idx="6713">
                  <c:v>65.999995999999996</c:v>
                </c:pt>
                <c:pt idx="6714">
                  <c:v>49.500002000000002</c:v>
                </c:pt>
                <c:pt idx="6715">
                  <c:v>11.9</c:v>
                </c:pt>
                <c:pt idx="6716">
                  <c:v>6.6</c:v>
                </c:pt>
                <c:pt idx="6717">
                  <c:v>44.100003000000001</c:v>
                </c:pt>
                <c:pt idx="6718">
                  <c:v>37.800001999999999</c:v>
                </c:pt>
                <c:pt idx="6719">
                  <c:v>11.2</c:v>
                </c:pt>
                <c:pt idx="6720">
                  <c:v>33.799999</c:v>
                </c:pt>
                <c:pt idx="6721">
                  <c:v>20.900001</c:v>
                </c:pt>
                <c:pt idx="6722">
                  <c:v>65.999995999999996</c:v>
                </c:pt>
                <c:pt idx="6723">
                  <c:v>49.500002000000002</c:v>
                </c:pt>
                <c:pt idx="6724">
                  <c:v>11.9</c:v>
                </c:pt>
                <c:pt idx="6725">
                  <c:v>6.6</c:v>
                </c:pt>
                <c:pt idx="6726">
                  <c:v>44.100003000000001</c:v>
                </c:pt>
                <c:pt idx="6727">
                  <c:v>53.399999000000001</c:v>
                </c:pt>
                <c:pt idx="6728">
                  <c:v>11.2</c:v>
                </c:pt>
                <c:pt idx="6729">
                  <c:v>14.800001</c:v>
                </c:pt>
                <c:pt idx="6730">
                  <c:v>20.900001</c:v>
                </c:pt>
                <c:pt idx="6731">
                  <c:v>65.999995999999996</c:v>
                </c:pt>
                <c:pt idx="6732">
                  <c:v>49.500002000000002</c:v>
                </c:pt>
                <c:pt idx="6733">
                  <c:v>11.9</c:v>
                </c:pt>
                <c:pt idx="6734">
                  <c:v>6.6</c:v>
                </c:pt>
                <c:pt idx="6735">
                  <c:v>6.4999989999999901</c:v>
                </c:pt>
                <c:pt idx="6736">
                  <c:v>53.399999000000001</c:v>
                </c:pt>
                <c:pt idx="6737">
                  <c:v>7.8</c:v>
                </c:pt>
                <c:pt idx="6738">
                  <c:v>33.799999</c:v>
                </c:pt>
                <c:pt idx="6739">
                  <c:v>20.900001</c:v>
                </c:pt>
                <c:pt idx="6740">
                  <c:v>65.999995999999996</c:v>
                </c:pt>
                <c:pt idx="6741">
                  <c:v>49.500002000000002</c:v>
                </c:pt>
                <c:pt idx="6742">
                  <c:v>11.9</c:v>
                </c:pt>
                <c:pt idx="6743">
                  <c:v>6.6</c:v>
                </c:pt>
                <c:pt idx="6744">
                  <c:v>6.4999989999999901</c:v>
                </c:pt>
                <c:pt idx="6745">
                  <c:v>53.399999000000001</c:v>
                </c:pt>
                <c:pt idx="6746">
                  <c:v>7.8</c:v>
                </c:pt>
                <c:pt idx="6747">
                  <c:v>10.9</c:v>
                </c:pt>
                <c:pt idx="6748">
                  <c:v>20.900001</c:v>
                </c:pt>
                <c:pt idx="6749">
                  <c:v>65.999995999999996</c:v>
                </c:pt>
                <c:pt idx="6750">
                  <c:v>49.500002000000002</c:v>
                </c:pt>
                <c:pt idx="6751">
                  <c:v>11.9</c:v>
                </c:pt>
                <c:pt idx="6752">
                  <c:v>6.6</c:v>
                </c:pt>
                <c:pt idx="6753">
                  <c:v>44.100003000000001</c:v>
                </c:pt>
                <c:pt idx="6754">
                  <c:v>53.399999000000001</c:v>
                </c:pt>
                <c:pt idx="6755">
                  <c:v>7.8</c:v>
                </c:pt>
                <c:pt idx="6756">
                  <c:v>10.9</c:v>
                </c:pt>
                <c:pt idx="6757">
                  <c:v>8.6999999999999993</c:v>
                </c:pt>
                <c:pt idx="6758">
                  <c:v>65.999995999999996</c:v>
                </c:pt>
                <c:pt idx="6759">
                  <c:v>49.500002000000002</c:v>
                </c:pt>
                <c:pt idx="6760">
                  <c:v>11.9</c:v>
                </c:pt>
                <c:pt idx="6761">
                  <c:v>6.6</c:v>
                </c:pt>
                <c:pt idx="6762">
                  <c:v>44.100003000000001</c:v>
                </c:pt>
                <c:pt idx="6763">
                  <c:v>53.399999000000001</c:v>
                </c:pt>
                <c:pt idx="6764">
                  <c:v>7.8</c:v>
                </c:pt>
                <c:pt idx="6765">
                  <c:v>10.9</c:v>
                </c:pt>
                <c:pt idx="6766">
                  <c:v>8.6999999999999993</c:v>
                </c:pt>
                <c:pt idx="6767">
                  <c:v>42.799998000000002</c:v>
                </c:pt>
                <c:pt idx="6768">
                  <c:v>49.500002000000002</c:v>
                </c:pt>
                <c:pt idx="6769">
                  <c:v>11.9</c:v>
                </c:pt>
                <c:pt idx="6770">
                  <c:v>6.6</c:v>
                </c:pt>
                <c:pt idx="6771">
                  <c:v>44.100003000000001</c:v>
                </c:pt>
                <c:pt idx="6772">
                  <c:v>53.399999000000001</c:v>
                </c:pt>
                <c:pt idx="6773">
                  <c:v>7.8</c:v>
                </c:pt>
                <c:pt idx="6774">
                  <c:v>10.9</c:v>
                </c:pt>
                <c:pt idx="6775">
                  <c:v>8.6999999999999993</c:v>
                </c:pt>
                <c:pt idx="6776">
                  <c:v>42.799998000000002</c:v>
                </c:pt>
                <c:pt idx="6777">
                  <c:v>50.299999</c:v>
                </c:pt>
                <c:pt idx="6778">
                  <c:v>11.9</c:v>
                </c:pt>
                <c:pt idx="6779">
                  <c:v>6.6</c:v>
                </c:pt>
                <c:pt idx="6780">
                  <c:v>44.100003000000001</c:v>
                </c:pt>
                <c:pt idx="6781">
                  <c:v>53.399999000000001</c:v>
                </c:pt>
                <c:pt idx="6782">
                  <c:v>7.8</c:v>
                </c:pt>
                <c:pt idx="6783">
                  <c:v>10.9</c:v>
                </c:pt>
                <c:pt idx="6784">
                  <c:v>8.6999999999999993</c:v>
                </c:pt>
                <c:pt idx="6785">
                  <c:v>42.799998000000002</c:v>
                </c:pt>
                <c:pt idx="6786">
                  <c:v>50.299999</c:v>
                </c:pt>
                <c:pt idx="6787">
                  <c:v>7.3999999999999897</c:v>
                </c:pt>
                <c:pt idx="6788">
                  <c:v>6.6</c:v>
                </c:pt>
                <c:pt idx="6789">
                  <c:v>6.4999989999999901</c:v>
                </c:pt>
                <c:pt idx="6790">
                  <c:v>53.399999000000001</c:v>
                </c:pt>
                <c:pt idx="6791">
                  <c:v>7.8</c:v>
                </c:pt>
                <c:pt idx="6792">
                  <c:v>10.9</c:v>
                </c:pt>
                <c:pt idx="6793">
                  <c:v>8.6999999999999993</c:v>
                </c:pt>
                <c:pt idx="6794">
                  <c:v>42.799998000000002</c:v>
                </c:pt>
                <c:pt idx="6795">
                  <c:v>50.299999</c:v>
                </c:pt>
                <c:pt idx="6796">
                  <c:v>7.3999999999999897</c:v>
                </c:pt>
                <c:pt idx="6797">
                  <c:v>44.100003000000001</c:v>
                </c:pt>
                <c:pt idx="6798">
                  <c:v>53.399999000000001</c:v>
                </c:pt>
                <c:pt idx="6799">
                  <c:v>7.8</c:v>
                </c:pt>
                <c:pt idx="6800">
                  <c:v>10.9</c:v>
                </c:pt>
                <c:pt idx="6801">
                  <c:v>8.6999999999999993</c:v>
                </c:pt>
                <c:pt idx="6802">
                  <c:v>42.799998000000002</c:v>
                </c:pt>
                <c:pt idx="6803">
                  <c:v>50.299999</c:v>
                </c:pt>
                <c:pt idx="6804">
                  <c:v>38.6</c:v>
                </c:pt>
                <c:pt idx="6805">
                  <c:v>53.599998999999997</c:v>
                </c:pt>
                <c:pt idx="6806">
                  <c:v>53.399999000000001</c:v>
                </c:pt>
                <c:pt idx="6807">
                  <c:v>7.8</c:v>
                </c:pt>
                <c:pt idx="6808">
                  <c:v>10.9</c:v>
                </c:pt>
                <c:pt idx="6809">
                  <c:v>8.6999999999999993</c:v>
                </c:pt>
                <c:pt idx="6810">
                  <c:v>8.5</c:v>
                </c:pt>
                <c:pt idx="6811">
                  <c:v>50.299999</c:v>
                </c:pt>
                <c:pt idx="6812">
                  <c:v>7.3999999999999897</c:v>
                </c:pt>
                <c:pt idx="6813">
                  <c:v>53.599998999999997</c:v>
                </c:pt>
                <c:pt idx="6814">
                  <c:v>6.3999999999999897</c:v>
                </c:pt>
                <c:pt idx="6815">
                  <c:v>7.8</c:v>
                </c:pt>
                <c:pt idx="6816">
                  <c:v>10.9</c:v>
                </c:pt>
                <c:pt idx="6817">
                  <c:v>8.6999999999999993</c:v>
                </c:pt>
                <c:pt idx="6818">
                  <c:v>42.799998000000002</c:v>
                </c:pt>
                <c:pt idx="6819">
                  <c:v>50.299999</c:v>
                </c:pt>
                <c:pt idx="6820">
                  <c:v>7.3999999999999897</c:v>
                </c:pt>
                <c:pt idx="6821">
                  <c:v>53.599998999999997</c:v>
                </c:pt>
                <c:pt idx="6822">
                  <c:v>6.3999999999999897</c:v>
                </c:pt>
                <c:pt idx="6823">
                  <c:v>54.599998999999997</c:v>
                </c:pt>
                <c:pt idx="6824">
                  <c:v>10.9</c:v>
                </c:pt>
                <c:pt idx="6825">
                  <c:v>8.6999999999999993</c:v>
                </c:pt>
                <c:pt idx="6826">
                  <c:v>42.799998000000002</c:v>
                </c:pt>
                <c:pt idx="6827">
                  <c:v>50.299999</c:v>
                </c:pt>
                <c:pt idx="6828">
                  <c:v>7.3999999999999897</c:v>
                </c:pt>
                <c:pt idx="6829">
                  <c:v>53.599998999999997</c:v>
                </c:pt>
                <c:pt idx="6830">
                  <c:v>6.3999999999999897</c:v>
                </c:pt>
                <c:pt idx="6831">
                  <c:v>54.599998999999997</c:v>
                </c:pt>
                <c:pt idx="6832">
                  <c:v>8.3000000000000007</c:v>
                </c:pt>
                <c:pt idx="6833">
                  <c:v>8.6999999999999993</c:v>
                </c:pt>
                <c:pt idx="6834">
                  <c:v>42.799998000000002</c:v>
                </c:pt>
                <c:pt idx="6835">
                  <c:v>50.299999</c:v>
                </c:pt>
                <c:pt idx="6836">
                  <c:v>38.6</c:v>
                </c:pt>
                <c:pt idx="6837">
                  <c:v>53.599998999999997</c:v>
                </c:pt>
                <c:pt idx="6838">
                  <c:v>6.3999999999999897</c:v>
                </c:pt>
                <c:pt idx="6839">
                  <c:v>54.599998999999997</c:v>
                </c:pt>
                <c:pt idx="6840">
                  <c:v>8.3000000000000007</c:v>
                </c:pt>
                <c:pt idx="6841">
                  <c:v>46.099997999999999</c:v>
                </c:pt>
                <c:pt idx="6842">
                  <c:v>42.799998000000002</c:v>
                </c:pt>
                <c:pt idx="6843">
                  <c:v>50.299999</c:v>
                </c:pt>
                <c:pt idx="6844">
                  <c:v>38.6</c:v>
                </c:pt>
                <c:pt idx="6845">
                  <c:v>53.599998999999997</c:v>
                </c:pt>
                <c:pt idx="6846">
                  <c:v>6.3999999999999897</c:v>
                </c:pt>
                <c:pt idx="6847">
                  <c:v>54.599998999999997</c:v>
                </c:pt>
                <c:pt idx="6848">
                  <c:v>8.3000000000000007</c:v>
                </c:pt>
                <c:pt idx="6849">
                  <c:v>46.099997999999999</c:v>
                </c:pt>
                <c:pt idx="6850">
                  <c:v>56.299998000000002</c:v>
                </c:pt>
                <c:pt idx="6851">
                  <c:v>50.299999</c:v>
                </c:pt>
                <c:pt idx="6852">
                  <c:v>7.3999999999999897</c:v>
                </c:pt>
                <c:pt idx="6853">
                  <c:v>53.599998999999997</c:v>
                </c:pt>
                <c:pt idx="6854">
                  <c:v>6.3999999999999897</c:v>
                </c:pt>
                <c:pt idx="6855">
                  <c:v>54.599998999999997</c:v>
                </c:pt>
                <c:pt idx="6856">
                  <c:v>8.3000000000000007</c:v>
                </c:pt>
                <c:pt idx="6857">
                  <c:v>46.099997999999999</c:v>
                </c:pt>
                <c:pt idx="6858">
                  <c:v>56.299998000000002</c:v>
                </c:pt>
                <c:pt idx="6859">
                  <c:v>11.999998999999899</c:v>
                </c:pt>
                <c:pt idx="6860">
                  <c:v>38.6</c:v>
                </c:pt>
                <c:pt idx="6861">
                  <c:v>53.599998999999997</c:v>
                </c:pt>
                <c:pt idx="6862">
                  <c:v>6.3999999999999897</c:v>
                </c:pt>
                <c:pt idx="6863">
                  <c:v>54.599998999999997</c:v>
                </c:pt>
                <c:pt idx="6864">
                  <c:v>8.3000000000000007</c:v>
                </c:pt>
                <c:pt idx="6865">
                  <c:v>46.099997999999999</c:v>
                </c:pt>
                <c:pt idx="6866">
                  <c:v>56.299998000000002</c:v>
                </c:pt>
                <c:pt idx="6867">
                  <c:v>34.400002000000001</c:v>
                </c:pt>
                <c:pt idx="6868">
                  <c:v>38.200001</c:v>
                </c:pt>
                <c:pt idx="6869">
                  <c:v>53.599998999999997</c:v>
                </c:pt>
                <c:pt idx="6870">
                  <c:v>6.3999999999999897</c:v>
                </c:pt>
                <c:pt idx="6871">
                  <c:v>54.599998999999997</c:v>
                </c:pt>
                <c:pt idx="6872">
                  <c:v>8.3000000000000007</c:v>
                </c:pt>
                <c:pt idx="6873">
                  <c:v>46.099997999999999</c:v>
                </c:pt>
                <c:pt idx="6874">
                  <c:v>56.299998000000002</c:v>
                </c:pt>
                <c:pt idx="6875">
                  <c:v>11.999998999999899</c:v>
                </c:pt>
                <c:pt idx="6876">
                  <c:v>38.200001</c:v>
                </c:pt>
                <c:pt idx="6877">
                  <c:v>32.299998000000002</c:v>
                </c:pt>
                <c:pt idx="6878">
                  <c:v>53.599998999999997</c:v>
                </c:pt>
                <c:pt idx="6879">
                  <c:v>6.3999999999999897</c:v>
                </c:pt>
                <c:pt idx="6880">
                  <c:v>54.599998999999997</c:v>
                </c:pt>
                <c:pt idx="6881">
                  <c:v>8.3000000000000007</c:v>
                </c:pt>
                <c:pt idx="6882">
                  <c:v>46.099997999999999</c:v>
                </c:pt>
                <c:pt idx="6883">
                  <c:v>56.299998000000002</c:v>
                </c:pt>
                <c:pt idx="6884">
                  <c:v>34.400002000000001</c:v>
                </c:pt>
                <c:pt idx="6885">
                  <c:v>38.200001</c:v>
                </c:pt>
                <c:pt idx="6886">
                  <c:v>32.299998000000002</c:v>
                </c:pt>
                <c:pt idx="6887">
                  <c:v>5.6999999999999904</c:v>
                </c:pt>
                <c:pt idx="6888">
                  <c:v>6.3999999999999897</c:v>
                </c:pt>
                <c:pt idx="6889">
                  <c:v>54.599998999999997</c:v>
                </c:pt>
                <c:pt idx="6890">
                  <c:v>8.3000000000000007</c:v>
                </c:pt>
                <c:pt idx="6891">
                  <c:v>46.099997999999999</c:v>
                </c:pt>
                <c:pt idx="6892">
                  <c:v>56.299998000000002</c:v>
                </c:pt>
                <c:pt idx="6893">
                  <c:v>11.999998999999899</c:v>
                </c:pt>
                <c:pt idx="6894">
                  <c:v>38.200001</c:v>
                </c:pt>
                <c:pt idx="6895">
                  <c:v>32.299998000000002</c:v>
                </c:pt>
                <c:pt idx="6896">
                  <c:v>25.200001</c:v>
                </c:pt>
                <c:pt idx="6897">
                  <c:v>15.5</c:v>
                </c:pt>
                <c:pt idx="6898">
                  <c:v>54.599998999999997</c:v>
                </c:pt>
                <c:pt idx="6899">
                  <c:v>8.3000000000000007</c:v>
                </c:pt>
                <c:pt idx="6900">
                  <c:v>46.099997999999999</c:v>
                </c:pt>
                <c:pt idx="6901">
                  <c:v>56.299998000000002</c:v>
                </c:pt>
                <c:pt idx="6902">
                  <c:v>34.400002000000001</c:v>
                </c:pt>
                <c:pt idx="6903">
                  <c:v>38.200001</c:v>
                </c:pt>
                <c:pt idx="6904">
                  <c:v>32.299998000000002</c:v>
                </c:pt>
                <c:pt idx="6905">
                  <c:v>5.6999999999999904</c:v>
                </c:pt>
                <c:pt idx="6906">
                  <c:v>15.5</c:v>
                </c:pt>
                <c:pt idx="6907">
                  <c:v>39.900002000000001</c:v>
                </c:pt>
                <c:pt idx="6908">
                  <c:v>8.3000000000000007</c:v>
                </c:pt>
                <c:pt idx="6909">
                  <c:v>46.099997999999999</c:v>
                </c:pt>
                <c:pt idx="6910">
                  <c:v>56.299998000000002</c:v>
                </c:pt>
                <c:pt idx="6911">
                  <c:v>11.999998999999899</c:v>
                </c:pt>
                <c:pt idx="6912">
                  <c:v>38.200001</c:v>
                </c:pt>
                <c:pt idx="6913">
                  <c:v>32.299998000000002</c:v>
                </c:pt>
                <c:pt idx="6914">
                  <c:v>5.6999999999999904</c:v>
                </c:pt>
                <c:pt idx="6915">
                  <c:v>15.5</c:v>
                </c:pt>
                <c:pt idx="6916">
                  <c:v>39.900002000000001</c:v>
                </c:pt>
                <c:pt idx="6917">
                  <c:v>8.5000009999999993</c:v>
                </c:pt>
                <c:pt idx="6918">
                  <c:v>46.099997999999999</c:v>
                </c:pt>
                <c:pt idx="6919">
                  <c:v>56.299998000000002</c:v>
                </c:pt>
                <c:pt idx="6920">
                  <c:v>11.999998999999899</c:v>
                </c:pt>
                <c:pt idx="6921">
                  <c:v>38.200001</c:v>
                </c:pt>
                <c:pt idx="6922">
                  <c:v>32.299998000000002</c:v>
                </c:pt>
                <c:pt idx="6923">
                  <c:v>25.200001</c:v>
                </c:pt>
                <c:pt idx="6924">
                  <c:v>15.5</c:v>
                </c:pt>
                <c:pt idx="6925">
                  <c:v>39.900002000000001</c:v>
                </c:pt>
                <c:pt idx="6926">
                  <c:v>8.5000009999999993</c:v>
                </c:pt>
                <c:pt idx="6927">
                  <c:v>56.599997999999999</c:v>
                </c:pt>
                <c:pt idx="6928">
                  <c:v>56.299998000000002</c:v>
                </c:pt>
                <c:pt idx="6929">
                  <c:v>11.999998999999899</c:v>
                </c:pt>
                <c:pt idx="6930">
                  <c:v>38.200001</c:v>
                </c:pt>
                <c:pt idx="6931">
                  <c:v>32.299998000000002</c:v>
                </c:pt>
                <c:pt idx="6932">
                  <c:v>5.6999999999999904</c:v>
                </c:pt>
                <c:pt idx="6933">
                  <c:v>15.5</c:v>
                </c:pt>
                <c:pt idx="6934">
                  <c:v>39.900002000000001</c:v>
                </c:pt>
                <c:pt idx="6935">
                  <c:v>8.5000009999999993</c:v>
                </c:pt>
                <c:pt idx="6936">
                  <c:v>56.599997999999999</c:v>
                </c:pt>
                <c:pt idx="6937">
                  <c:v>50.999999000000003</c:v>
                </c:pt>
                <c:pt idx="6938">
                  <c:v>34.400002000000001</c:v>
                </c:pt>
                <c:pt idx="6939">
                  <c:v>38.200001</c:v>
                </c:pt>
                <c:pt idx="6940">
                  <c:v>32.299998000000002</c:v>
                </c:pt>
                <c:pt idx="6941">
                  <c:v>5.6999999999999904</c:v>
                </c:pt>
                <c:pt idx="6942">
                  <c:v>15.5</c:v>
                </c:pt>
                <c:pt idx="6943">
                  <c:v>39.900002000000001</c:v>
                </c:pt>
                <c:pt idx="6944">
                  <c:v>8.5000009999999993</c:v>
                </c:pt>
                <c:pt idx="6945">
                  <c:v>56.599997999999999</c:v>
                </c:pt>
                <c:pt idx="6946">
                  <c:v>50.999999000000003</c:v>
                </c:pt>
                <c:pt idx="6947">
                  <c:v>37.299999</c:v>
                </c:pt>
                <c:pt idx="6948">
                  <c:v>38.200001</c:v>
                </c:pt>
                <c:pt idx="6949">
                  <c:v>32.299998000000002</c:v>
                </c:pt>
                <c:pt idx="6950">
                  <c:v>25.200001</c:v>
                </c:pt>
                <c:pt idx="6951">
                  <c:v>15.5</c:v>
                </c:pt>
                <c:pt idx="6952">
                  <c:v>39.900002000000001</c:v>
                </c:pt>
                <c:pt idx="6953">
                  <c:v>8.5000009999999993</c:v>
                </c:pt>
                <c:pt idx="6954">
                  <c:v>56.599997999999999</c:v>
                </c:pt>
                <c:pt idx="6955">
                  <c:v>50.999999000000003</c:v>
                </c:pt>
                <c:pt idx="6956">
                  <c:v>37.299999</c:v>
                </c:pt>
                <c:pt idx="6957">
                  <c:v>3.3999999999999901</c:v>
                </c:pt>
                <c:pt idx="6958">
                  <c:v>32.299998000000002</c:v>
                </c:pt>
                <c:pt idx="6959">
                  <c:v>5.6999999999999904</c:v>
                </c:pt>
                <c:pt idx="6960">
                  <c:v>15.5</c:v>
                </c:pt>
                <c:pt idx="6961">
                  <c:v>39.900002000000001</c:v>
                </c:pt>
                <c:pt idx="6962">
                  <c:v>8.5000009999999993</c:v>
                </c:pt>
                <c:pt idx="6963">
                  <c:v>56.599997999999999</c:v>
                </c:pt>
                <c:pt idx="6964">
                  <c:v>50.999999000000003</c:v>
                </c:pt>
                <c:pt idx="6965">
                  <c:v>37.299999</c:v>
                </c:pt>
                <c:pt idx="6966">
                  <c:v>3.3999999999999901</c:v>
                </c:pt>
                <c:pt idx="6967">
                  <c:v>44.100000999999999</c:v>
                </c:pt>
                <c:pt idx="6968">
                  <c:v>5.6999999999999904</c:v>
                </c:pt>
                <c:pt idx="6969">
                  <c:v>15.5</c:v>
                </c:pt>
                <c:pt idx="6970">
                  <c:v>39.900002000000001</c:v>
                </c:pt>
                <c:pt idx="6971">
                  <c:v>8.5000009999999993</c:v>
                </c:pt>
                <c:pt idx="6972">
                  <c:v>56.599997999999999</c:v>
                </c:pt>
                <c:pt idx="6973">
                  <c:v>50.999999000000003</c:v>
                </c:pt>
                <c:pt idx="6974">
                  <c:v>37.299999</c:v>
                </c:pt>
                <c:pt idx="6975">
                  <c:v>3.3999999999999901</c:v>
                </c:pt>
                <c:pt idx="6976">
                  <c:v>44.100000999999999</c:v>
                </c:pt>
                <c:pt idx="6977">
                  <c:v>51.000002000000002</c:v>
                </c:pt>
                <c:pt idx="6978">
                  <c:v>15.5</c:v>
                </c:pt>
                <c:pt idx="6979">
                  <c:v>39.900002000000001</c:v>
                </c:pt>
                <c:pt idx="6980">
                  <c:v>8.5000009999999993</c:v>
                </c:pt>
                <c:pt idx="6981">
                  <c:v>56.599997999999999</c:v>
                </c:pt>
                <c:pt idx="6982">
                  <c:v>50.999999000000003</c:v>
                </c:pt>
                <c:pt idx="6983">
                  <c:v>37.299999</c:v>
                </c:pt>
                <c:pt idx="6984">
                  <c:v>3.3999999999999901</c:v>
                </c:pt>
                <c:pt idx="6985">
                  <c:v>44.100000999999999</c:v>
                </c:pt>
                <c:pt idx="6986">
                  <c:v>51.000002000000002</c:v>
                </c:pt>
                <c:pt idx="6987">
                  <c:v>5.8999999999999897</c:v>
                </c:pt>
                <c:pt idx="6988">
                  <c:v>39.900002000000001</c:v>
                </c:pt>
                <c:pt idx="6989">
                  <c:v>8.5000009999999993</c:v>
                </c:pt>
                <c:pt idx="6990">
                  <c:v>56.599997999999999</c:v>
                </c:pt>
                <c:pt idx="6991">
                  <c:v>50.999999000000003</c:v>
                </c:pt>
                <c:pt idx="6992">
                  <c:v>37.299999</c:v>
                </c:pt>
                <c:pt idx="6993">
                  <c:v>3.3999999999999901</c:v>
                </c:pt>
                <c:pt idx="6994">
                  <c:v>44.100000999999999</c:v>
                </c:pt>
                <c:pt idx="6995">
                  <c:v>6</c:v>
                </c:pt>
                <c:pt idx="6996">
                  <c:v>42.599998999999997</c:v>
                </c:pt>
                <c:pt idx="6997">
                  <c:v>29.000001000000001</c:v>
                </c:pt>
                <c:pt idx="6998">
                  <c:v>22.3</c:v>
                </c:pt>
                <c:pt idx="6999">
                  <c:v>75.499998000000005</c:v>
                </c:pt>
                <c:pt idx="7000">
                  <c:v>20.599997999999999</c:v>
                </c:pt>
                <c:pt idx="7001">
                  <c:v>13.199999</c:v>
                </c:pt>
                <c:pt idx="7002">
                  <c:v>50.600002000000003</c:v>
                </c:pt>
                <c:pt idx="7003">
                  <c:v>9.8999939999999906</c:v>
                </c:pt>
                <c:pt idx="7004">
                  <c:v>4.5</c:v>
                </c:pt>
                <c:pt idx="7005">
                  <c:v>16</c:v>
                </c:pt>
                <c:pt idx="7006">
                  <c:v>22.3</c:v>
                </c:pt>
                <c:pt idx="7007">
                  <c:v>75.499998000000005</c:v>
                </c:pt>
                <c:pt idx="7008">
                  <c:v>20.599997999999999</c:v>
                </c:pt>
                <c:pt idx="7009">
                  <c:v>13.199999</c:v>
                </c:pt>
                <c:pt idx="7010">
                  <c:v>50.600002000000003</c:v>
                </c:pt>
                <c:pt idx="7011">
                  <c:v>9.8999939999999906</c:v>
                </c:pt>
                <c:pt idx="7012">
                  <c:v>4.5</c:v>
                </c:pt>
                <c:pt idx="7013">
                  <c:v>16</c:v>
                </c:pt>
                <c:pt idx="7014">
                  <c:v>10.6</c:v>
                </c:pt>
                <c:pt idx="7015">
                  <c:v>75.499998000000005</c:v>
                </c:pt>
                <c:pt idx="7016">
                  <c:v>20.599997999999999</c:v>
                </c:pt>
                <c:pt idx="7017">
                  <c:v>13.199999</c:v>
                </c:pt>
                <c:pt idx="7018">
                  <c:v>50.600002000000003</c:v>
                </c:pt>
                <c:pt idx="7019">
                  <c:v>9.8999939999999906</c:v>
                </c:pt>
                <c:pt idx="7020">
                  <c:v>4.5</c:v>
                </c:pt>
                <c:pt idx="7021">
                  <c:v>16</c:v>
                </c:pt>
                <c:pt idx="7022">
                  <c:v>10.6</c:v>
                </c:pt>
                <c:pt idx="7023">
                  <c:v>44.5</c:v>
                </c:pt>
                <c:pt idx="7024">
                  <c:v>20.599997999999999</c:v>
                </c:pt>
                <c:pt idx="7025">
                  <c:v>13.199999</c:v>
                </c:pt>
                <c:pt idx="7026">
                  <c:v>50.600002000000003</c:v>
                </c:pt>
                <c:pt idx="7027">
                  <c:v>9.8999939999999906</c:v>
                </c:pt>
                <c:pt idx="7028">
                  <c:v>4.5</c:v>
                </c:pt>
                <c:pt idx="7029">
                  <c:v>16</c:v>
                </c:pt>
                <c:pt idx="7030">
                  <c:v>10.6</c:v>
                </c:pt>
                <c:pt idx="7031">
                  <c:v>12.2</c:v>
                </c:pt>
                <c:pt idx="7032">
                  <c:v>41.100000999999999</c:v>
                </c:pt>
                <c:pt idx="7033">
                  <c:v>13.199999</c:v>
                </c:pt>
                <c:pt idx="7034">
                  <c:v>50.600002000000003</c:v>
                </c:pt>
                <c:pt idx="7035">
                  <c:v>9.8999939999999906</c:v>
                </c:pt>
                <c:pt idx="7036">
                  <c:v>4.5</c:v>
                </c:pt>
                <c:pt idx="7037">
                  <c:v>16</c:v>
                </c:pt>
                <c:pt idx="7038">
                  <c:v>10.6</c:v>
                </c:pt>
                <c:pt idx="7039">
                  <c:v>44.5</c:v>
                </c:pt>
                <c:pt idx="7040">
                  <c:v>16</c:v>
                </c:pt>
                <c:pt idx="7041">
                  <c:v>3.5</c:v>
                </c:pt>
                <c:pt idx="7042">
                  <c:v>50.600002000000003</c:v>
                </c:pt>
                <c:pt idx="7043">
                  <c:v>9.8999939999999906</c:v>
                </c:pt>
                <c:pt idx="7044">
                  <c:v>4.5</c:v>
                </c:pt>
                <c:pt idx="7045">
                  <c:v>16</c:v>
                </c:pt>
                <c:pt idx="7046">
                  <c:v>10.6</c:v>
                </c:pt>
                <c:pt idx="7047">
                  <c:v>44.5</c:v>
                </c:pt>
                <c:pt idx="7048">
                  <c:v>16</c:v>
                </c:pt>
                <c:pt idx="7049">
                  <c:v>3.5</c:v>
                </c:pt>
                <c:pt idx="7050">
                  <c:v>10.199999999999999</c:v>
                </c:pt>
                <c:pt idx="7051">
                  <c:v>17.7</c:v>
                </c:pt>
                <c:pt idx="7052">
                  <c:v>19.8</c:v>
                </c:pt>
                <c:pt idx="7053">
                  <c:v>19.8</c:v>
                </c:pt>
                <c:pt idx="7054">
                  <c:v>143.4</c:v>
                </c:pt>
                <c:pt idx="7055">
                  <c:v>159.199997</c:v>
                </c:pt>
                <c:pt idx="7056">
                  <c:v>159.199997</c:v>
                </c:pt>
                <c:pt idx="7057">
                  <c:v>130.199997</c:v>
                </c:pt>
                <c:pt idx="7058">
                  <c:v>150.5</c:v>
                </c:pt>
                <c:pt idx="7059">
                  <c:v>16.3</c:v>
                </c:pt>
                <c:pt idx="7060">
                  <c:v>22.9</c:v>
                </c:pt>
                <c:pt idx="7061">
                  <c:v>19.8</c:v>
                </c:pt>
                <c:pt idx="7062">
                  <c:v>19.8</c:v>
                </c:pt>
                <c:pt idx="7063">
                  <c:v>143.4</c:v>
                </c:pt>
                <c:pt idx="7064">
                  <c:v>159.199997</c:v>
                </c:pt>
                <c:pt idx="7065">
                  <c:v>159.199997</c:v>
                </c:pt>
                <c:pt idx="7066">
                  <c:v>19.7</c:v>
                </c:pt>
                <c:pt idx="7067">
                  <c:v>150.5</c:v>
                </c:pt>
                <c:pt idx="7068">
                  <c:v>16.3</c:v>
                </c:pt>
                <c:pt idx="7069">
                  <c:v>22.9</c:v>
                </c:pt>
                <c:pt idx="7070">
                  <c:v>14.999999999999901</c:v>
                </c:pt>
                <c:pt idx="7071">
                  <c:v>15.1</c:v>
                </c:pt>
                <c:pt idx="7072">
                  <c:v>13.400001</c:v>
                </c:pt>
                <c:pt idx="7073">
                  <c:v>4.2999999999999901</c:v>
                </c:pt>
                <c:pt idx="7074">
                  <c:v>14.999999999999901</c:v>
                </c:pt>
                <c:pt idx="7075">
                  <c:v>15.1</c:v>
                </c:pt>
                <c:pt idx="7076">
                  <c:v>13.400001</c:v>
                </c:pt>
                <c:pt idx="7077">
                  <c:v>4.2999999999999901</c:v>
                </c:pt>
                <c:pt idx="7078">
                  <c:v>37.100002000000003</c:v>
                </c:pt>
                <c:pt idx="7079">
                  <c:v>14.999999999999901</c:v>
                </c:pt>
                <c:pt idx="7080">
                  <c:v>15.1</c:v>
                </c:pt>
                <c:pt idx="7081">
                  <c:v>13.400001</c:v>
                </c:pt>
                <c:pt idx="7082">
                  <c:v>4.2999999999999901</c:v>
                </c:pt>
                <c:pt idx="7083">
                  <c:v>6.3</c:v>
                </c:pt>
                <c:pt idx="7084">
                  <c:v>33.600000999999999</c:v>
                </c:pt>
                <c:pt idx="7085">
                  <c:v>15.1</c:v>
                </c:pt>
                <c:pt idx="7086">
                  <c:v>13.400001</c:v>
                </c:pt>
                <c:pt idx="7087">
                  <c:v>4.2999999999999901</c:v>
                </c:pt>
                <c:pt idx="7088">
                  <c:v>37.100002000000003</c:v>
                </c:pt>
                <c:pt idx="7089">
                  <c:v>137.69999300000001</c:v>
                </c:pt>
                <c:pt idx="7090">
                  <c:v>15.1</c:v>
                </c:pt>
                <c:pt idx="7091">
                  <c:v>13.400001</c:v>
                </c:pt>
                <c:pt idx="7092">
                  <c:v>4.2999999999999901</c:v>
                </c:pt>
                <c:pt idx="7093">
                  <c:v>37.100002000000003</c:v>
                </c:pt>
                <c:pt idx="7094">
                  <c:v>137.69999300000001</c:v>
                </c:pt>
                <c:pt idx="7095">
                  <c:v>13.400001</c:v>
                </c:pt>
                <c:pt idx="7096">
                  <c:v>4.2999999999999901</c:v>
                </c:pt>
                <c:pt idx="7097">
                  <c:v>37.100002000000003</c:v>
                </c:pt>
                <c:pt idx="7098">
                  <c:v>137.69999300000001</c:v>
                </c:pt>
                <c:pt idx="7099">
                  <c:v>34</c:v>
                </c:pt>
                <c:pt idx="7100">
                  <c:v>13.400001</c:v>
                </c:pt>
                <c:pt idx="7101">
                  <c:v>4.2999999999999901</c:v>
                </c:pt>
                <c:pt idx="7102">
                  <c:v>6.3</c:v>
                </c:pt>
                <c:pt idx="7103">
                  <c:v>137.69999300000001</c:v>
                </c:pt>
                <c:pt idx="7104">
                  <c:v>34</c:v>
                </c:pt>
                <c:pt idx="7105">
                  <c:v>33.899997999999997</c:v>
                </c:pt>
                <c:pt idx="7106">
                  <c:v>4.2999999999999901</c:v>
                </c:pt>
                <c:pt idx="7107">
                  <c:v>37.100002000000003</c:v>
                </c:pt>
                <c:pt idx="7108">
                  <c:v>137.69999300000001</c:v>
                </c:pt>
                <c:pt idx="7109">
                  <c:v>34</c:v>
                </c:pt>
                <c:pt idx="7110">
                  <c:v>33.899997999999997</c:v>
                </c:pt>
                <c:pt idx="7111">
                  <c:v>4.2999999999999901</c:v>
                </c:pt>
                <c:pt idx="7112">
                  <c:v>37.100002000000003</c:v>
                </c:pt>
                <c:pt idx="7113">
                  <c:v>33.600000999999999</c:v>
                </c:pt>
                <c:pt idx="7114">
                  <c:v>34</c:v>
                </c:pt>
                <c:pt idx="7115">
                  <c:v>4.7999999999999901</c:v>
                </c:pt>
                <c:pt idx="7116">
                  <c:v>4.2999999999999901</c:v>
                </c:pt>
                <c:pt idx="7117">
                  <c:v>6.3</c:v>
                </c:pt>
                <c:pt idx="7118">
                  <c:v>33.600000999999999</c:v>
                </c:pt>
                <c:pt idx="7119">
                  <c:v>34</c:v>
                </c:pt>
                <c:pt idx="7120">
                  <c:v>4.7999999999999901</c:v>
                </c:pt>
                <c:pt idx="7121">
                  <c:v>12.299999</c:v>
                </c:pt>
                <c:pt idx="7122">
                  <c:v>6.3</c:v>
                </c:pt>
                <c:pt idx="7123">
                  <c:v>137.69999300000001</c:v>
                </c:pt>
                <c:pt idx="7124">
                  <c:v>34</c:v>
                </c:pt>
                <c:pt idx="7125">
                  <c:v>4.7999999999999901</c:v>
                </c:pt>
                <c:pt idx="7126">
                  <c:v>12.299999</c:v>
                </c:pt>
                <c:pt idx="7127">
                  <c:v>15.299999999999899</c:v>
                </c:pt>
                <c:pt idx="7128">
                  <c:v>33.600000999999999</c:v>
                </c:pt>
                <c:pt idx="7129">
                  <c:v>34</c:v>
                </c:pt>
                <c:pt idx="7130">
                  <c:v>4.7999999999999901</c:v>
                </c:pt>
                <c:pt idx="7131">
                  <c:v>12.299999</c:v>
                </c:pt>
                <c:pt idx="7132">
                  <c:v>15.299999999999899</c:v>
                </c:pt>
                <c:pt idx="7133">
                  <c:v>95.799999</c:v>
                </c:pt>
                <c:pt idx="7134">
                  <c:v>34</c:v>
                </c:pt>
                <c:pt idx="7135">
                  <c:v>4.7999999999999901</c:v>
                </c:pt>
                <c:pt idx="7136">
                  <c:v>12.299999</c:v>
                </c:pt>
                <c:pt idx="7137">
                  <c:v>15.299999999999899</c:v>
                </c:pt>
                <c:pt idx="7138">
                  <c:v>95.799999</c:v>
                </c:pt>
                <c:pt idx="7139">
                  <c:v>31.500001999999999</c:v>
                </c:pt>
                <c:pt idx="7140">
                  <c:v>34</c:v>
                </c:pt>
                <c:pt idx="7141">
                  <c:v>4.7999999999999901</c:v>
                </c:pt>
                <c:pt idx="7142">
                  <c:v>12.299999</c:v>
                </c:pt>
                <c:pt idx="7143">
                  <c:v>72.699997999999994</c:v>
                </c:pt>
                <c:pt idx="7144">
                  <c:v>95.799999</c:v>
                </c:pt>
                <c:pt idx="7145">
                  <c:v>31.500001999999999</c:v>
                </c:pt>
                <c:pt idx="7146">
                  <c:v>34</c:v>
                </c:pt>
                <c:pt idx="7147">
                  <c:v>33.899997999999997</c:v>
                </c:pt>
                <c:pt idx="7148">
                  <c:v>12.299999</c:v>
                </c:pt>
                <c:pt idx="7149">
                  <c:v>15.299999999999899</c:v>
                </c:pt>
                <c:pt idx="7150">
                  <c:v>95.799999</c:v>
                </c:pt>
                <c:pt idx="7151">
                  <c:v>31.500001999999999</c:v>
                </c:pt>
                <c:pt idx="7152">
                  <c:v>74.299998000000002</c:v>
                </c:pt>
                <c:pt idx="7153">
                  <c:v>33.899997999999997</c:v>
                </c:pt>
                <c:pt idx="7154">
                  <c:v>12.299999</c:v>
                </c:pt>
                <c:pt idx="7155">
                  <c:v>15.299999999999899</c:v>
                </c:pt>
                <c:pt idx="7156">
                  <c:v>95.799999</c:v>
                </c:pt>
                <c:pt idx="7157">
                  <c:v>31.500001999999999</c:v>
                </c:pt>
                <c:pt idx="7158">
                  <c:v>74.299998000000002</c:v>
                </c:pt>
                <c:pt idx="7159">
                  <c:v>12.299999</c:v>
                </c:pt>
                <c:pt idx="7160">
                  <c:v>15.299999999999899</c:v>
                </c:pt>
                <c:pt idx="7161">
                  <c:v>95.799999</c:v>
                </c:pt>
                <c:pt idx="7162">
                  <c:v>31.500001999999999</c:v>
                </c:pt>
                <c:pt idx="7163">
                  <c:v>74.299998000000002</c:v>
                </c:pt>
                <c:pt idx="7164">
                  <c:v>16.899999999999999</c:v>
                </c:pt>
                <c:pt idx="7165">
                  <c:v>12.299999</c:v>
                </c:pt>
                <c:pt idx="7166">
                  <c:v>15.299999999999899</c:v>
                </c:pt>
                <c:pt idx="7167">
                  <c:v>95.799999</c:v>
                </c:pt>
                <c:pt idx="7168">
                  <c:v>31.500001999999999</c:v>
                </c:pt>
                <c:pt idx="7169">
                  <c:v>74.299998000000002</c:v>
                </c:pt>
                <c:pt idx="7170">
                  <c:v>87.200002999999995</c:v>
                </c:pt>
                <c:pt idx="7171">
                  <c:v>12.299999</c:v>
                </c:pt>
                <c:pt idx="7172">
                  <c:v>15.299999999999899</c:v>
                </c:pt>
                <c:pt idx="7173">
                  <c:v>95.799999</c:v>
                </c:pt>
                <c:pt idx="7174">
                  <c:v>31.500001999999999</c:v>
                </c:pt>
                <c:pt idx="7175">
                  <c:v>74.299998000000002</c:v>
                </c:pt>
                <c:pt idx="7176">
                  <c:v>87.200002999999995</c:v>
                </c:pt>
                <c:pt idx="7177">
                  <c:v>14.6</c:v>
                </c:pt>
                <c:pt idx="7178">
                  <c:v>15.299999999999899</c:v>
                </c:pt>
                <c:pt idx="7179">
                  <c:v>95.799999</c:v>
                </c:pt>
                <c:pt idx="7180">
                  <c:v>31.500001999999999</c:v>
                </c:pt>
                <c:pt idx="7181">
                  <c:v>74.299998000000002</c:v>
                </c:pt>
                <c:pt idx="7182">
                  <c:v>16.899999999999999</c:v>
                </c:pt>
                <c:pt idx="7183">
                  <c:v>14.6</c:v>
                </c:pt>
                <c:pt idx="7184">
                  <c:v>97.1</c:v>
                </c:pt>
                <c:pt idx="7185">
                  <c:v>95.799999</c:v>
                </c:pt>
                <c:pt idx="7186">
                  <c:v>31.500001999999999</c:v>
                </c:pt>
                <c:pt idx="7187">
                  <c:v>74.299998000000002</c:v>
                </c:pt>
                <c:pt idx="7188">
                  <c:v>87.200002999999995</c:v>
                </c:pt>
                <c:pt idx="7189">
                  <c:v>14.6</c:v>
                </c:pt>
                <c:pt idx="7190">
                  <c:v>97.1</c:v>
                </c:pt>
                <c:pt idx="7191">
                  <c:v>31.500001999999999</c:v>
                </c:pt>
                <c:pt idx="7192">
                  <c:v>74.299998000000002</c:v>
                </c:pt>
                <c:pt idx="7193">
                  <c:v>87.200002999999995</c:v>
                </c:pt>
                <c:pt idx="7194">
                  <c:v>14.6</c:v>
                </c:pt>
                <c:pt idx="7195">
                  <c:v>97.1</c:v>
                </c:pt>
                <c:pt idx="7196">
                  <c:v>86.699997999999994</c:v>
                </c:pt>
                <c:pt idx="7197">
                  <c:v>74.299998000000002</c:v>
                </c:pt>
                <c:pt idx="7198">
                  <c:v>87.200002999999995</c:v>
                </c:pt>
                <c:pt idx="7199">
                  <c:v>14.6</c:v>
                </c:pt>
                <c:pt idx="7200">
                  <c:v>97.1</c:v>
                </c:pt>
                <c:pt idx="7201">
                  <c:v>86.699997999999994</c:v>
                </c:pt>
                <c:pt idx="7202">
                  <c:v>74.299998000000002</c:v>
                </c:pt>
                <c:pt idx="7203">
                  <c:v>87.200002999999995</c:v>
                </c:pt>
                <c:pt idx="7204">
                  <c:v>14.6</c:v>
                </c:pt>
                <c:pt idx="7205">
                  <c:v>97.1</c:v>
                </c:pt>
                <c:pt idx="7206">
                  <c:v>86.699997999999994</c:v>
                </c:pt>
                <c:pt idx="7207">
                  <c:v>15.100001000000001</c:v>
                </c:pt>
                <c:pt idx="7208">
                  <c:v>87.200002999999995</c:v>
                </c:pt>
                <c:pt idx="7209">
                  <c:v>14.6</c:v>
                </c:pt>
                <c:pt idx="7210">
                  <c:v>97.1</c:v>
                </c:pt>
                <c:pt idx="7211">
                  <c:v>86.699997999999994</c:v>
                </c:pt>
                <c:pt idx="7212">
                  <c:v>15.100001000000001</c:v>
                </c:pt>
                <c:pt idx="7213">
                  <c:v>41.600000999999999</c:v>
                </c:pt>
                <c:pt idx="7214">
                  <c:v>16.899999999999999</c:v>
                </c:pt>
                <c:pt idx="7215">
                  <c:v>14.6</c:v>
                </c:pt>
                <c:pt idx="7216">
                  <c:v>97.1</c:v>
                </c:pt>
                <c:pt idx="7217">
                  <c:v>86.699997999999994</c:v>
                </c:pt>
                <c:pt idx="7218">
                  <c:v>15.100001000000001</c:v>
                </c:pt>
                <c:pt idx="7219">
                  <c:v>41.600000999999999</c:v>
                </c:pt>
                <c:pt idx="7220">
                  <c:v>56</c:v>
                </c:pt>
                <c:pt idx="7221">
                  <c:v>14.6</c:v>
                </c:pt>
                <c:pt idx="7222">
                  <c:v>97.1</c:v>
                </c:pt>
                <c:pt idx="7223">
                  <c:v>86.699997999999994</c:v>
                </c:pt>
                <c:pt idx="7224">
                  <c:v>15.100001000000001</c:v>
                </c:pt>
                <c:pt idx="7225">
                  <c:v>41.600000999999999</c:v>
                </c:pt>
                <c:pt idx="7226">
                  <c:v>56</c:v>
                </c:pt>
                <c:pt idx="7227">
                  <c:v>3.8</c:v>
                </c:pt>
                <c:pt idx="7228">
                  <c:v>14.6</c:v>
                </c:pt>
                <c:pt idx="7229">
                  <c:v>97.1</c:v>
                </c:pt>
                <c:pt idx="7230">
                  <c:v>86.699997999999994</c:v>
                </c:pt>
                <c:pt idx="7231">
                  <c:v>15.100001000000001</c:v>
                </c:pt>
                <c:pt idx="7232">
                  <c:v>41.600000999999999</c:v>
                </c:pt>
                <c:pt idx="7233">
                  <c:v>56</c:v>
                </c:pt>
                <c:pt idx="7234">
                  <c:v>3.8</c:v>
                </c:pt>
                <c:pt idx="7235">
                  <c:v>16.400001</c:v>
                </c:pt>
                <c:pt idx="7236">
                  <c:v>97.1</c:v>
                </c:pt>
                <c:pt idx="7237">
                  <c:v>86.699997999999994</c:v>
                </c:pt>
                <c:pt idx="7238">
                  <c:v>15.100001000000001</c:v>
                </c:pt>
                <c:pt idx="7239">
                  <c:v>41.600000999999999</c:v>
                </c:pt>
                <c:pt idx="7240">
                  <c:v>56</c:v>
                </c:pt>
                <c:pt idx="7241">
                  <c:v>3.8</c:v>
                </c:pt>
                <c:pt idx="7242">
                  <c:v>16.400001</c:v>
                </c:pt>
                <c:pt idx="7243">
                  <c:v>86.000001999999995</c:v>
                </c:pt>
                <c:pt idx="7244">
                  <c:v>86.699997999999994</c:v>
                </c:pt>
                <c:pt idx="7245">
                  <c:v>15.100001000000001</c:v>
                </c:pt>
                <c:pt idx="7246">
                  <c:v>41.600000999999999</c:v>
                </c:pt>
                <c:pt idx="7247">
                  <c:v>56</c:v>
                </c:pt>
                <c:pt idx="7248">
                  <c:v>13.8</c:v>
                </c:pt>
                <c:pt idx="7249">
                  <c:v>16.400001</c:v>
                </c:pt>
                <c:pt idx="7250">
                  <c:v>12.299999999999899</c:v>
                </c:pt>
                <c:pt idx="7251">
                  <c:v>74.499996999999993</c:v>
                </c:pt>
                <c:pt idx="7252">
                  <c:v>86.699997999999994</c:v>
                </c:pt>
                <c:pt idx="7253">
                  <c:v>15.100001000000001</c:v>
                </c:pt>
                <c:pt idx="7254">
                  <c:v>41.600000999999999</c:v>
                </c:pt>
                <c:pt idx="7255">
                  <c:v>56</c:v>
                </c:pt>
                <c:pt idx="7256">
                  <c:v>3.8</c:v>
                </c:pt>
                <c:pt idx="7257">
                  <c:v>16.400001</c:v>
                </c:pt>
                <c:pt idx="7258">
                  <c:v>12.299999999999899</c:v>
                </c:pt>
                <c:pt idx="7259">
                  <c:v>4.4999999999999902</c:v>
                </c:pt>
                <c:pt idx="7260">
                  <c:v>10.4</c:v>
                </c:pt>
                <c:pt idx="7261">
                  <c:v>15.100001000000001</c:v>
                </c:pt>
                <c:pt idx="7262">
                  <c:v>41.600000999999999</c:v>
                </c:pt>
                <c:pt idx="7263">
                  <c:v>56</c:v>
                </c:pt>
                <c:pt idx="7264">
                  <c:v>3.8</c:v>
                </c:pt>
                <c:pt idx="7265">
                  <c:v>16.400001</c:v>
                </c:pt>
                <c:pt idx="7266">
                  <c:v>12.299999999999899</c:v>
                </c:pt>
                <c:pt idx="7267">
                  <c:v>74.499996999999993</c:v>
                </c:pt>
                <c:pt idx="7268">
                  <c:v>70.400002999999998</c:v>
                </c:pt>
                <c:pt idx="7269">
                  <c:v>31.6</c:v>
                </c:pt>
                <c:pt idx="7270">
                  <c:v>15.100001000000001</c:v>
                </c:pt>
                <c:pt idx="7271">
                  <c:v>41.600000999999999</c:v>
                </c:pt>
                <c:pt idx="7272">
                  <c:v>56</c:v>
                </c:pt>
                <c:pt idx="7273">
                  <c:v>3.8</c:v>
                </c:pt>
                <c:pt idx="7274">
                  <c:v>16.400001</c:v>
                </c:pt>
                <c:pt idx="7275">
                  <c:v>12.299999999999899</c:v>
                </c:pt>
                <c:pt idx="7276">
                  <c:v>74.499996999999993</c:v>
                </c:pt>
                <c:pt idx="7277">
                  <c:v>70.400002999999998</c:v>
                </c:pt>
                <c:pt idx="7278">
                  <c:v>7.3</c:v>
                </c:pt>
                <c:pt idx="7279">
                  <c:v>36</c:v>
                </c:pt>
                <c:pt idx="7280">
                  <c:v>41.600000999999999</c:v>
                </c:pt>
                <c:pt idx="7281">
                  <c:v>56</c:v>
                </c:pt>
                <c:pt idx="7282">
                  <c:v>3.8</c:v>
                </c:pt>
                <c:pt idx="7283">
                  <c:v>16.400001</c:v>
                </c:pt>
                <c:pt idx="7284">
                  <c:v>86.000001999999995</c:v>
                </c:pt>
                <c:pt idx="7285">
                  <c:v>74.499996999999993</c:v>
                </c:pt>
                <c:pt idx="7286">
                  <c:v>70.400002999999998</c:v>
                </c:pt>
                <c:pt idx="7287">
                  <c:v>31.6</c:v>
                </c:pt>
                <c:pt idx="7288">
                  <c:v>36</c:v>
                </c:pt>
                <c:pt idx="7289">
                  <c:v>69.899996999999999</c:v>
                </c:pt>
                <c:pt idx="7290">
                  <c:v>56</c:v>
                </c:pt>
                <c:pt idx="7291">
                  <c:v>3.8</c:v>
                </c:pt>
                <c:pt idx="7292">
                  <c:v>16.400001</c:v>
                </c:pt>
                <c:pt idx="7293">
                  <c:v>12.299999999999899</c:v>
                </c:pt>
                <c:pt idx="7294">
                  <c:v>74.499996999999993</c:v>
                </c:pt>
                <c:pt idx="7295">
                  <c:v>70.400002999999998</c:v>
                </c:pt>
                <c:pt idx="7296">
                  <c:v>31.6</c:v>
                </c:pt>
                <c:pt idx="7297">
                  <c:v>36</c:v>
                </c:pt>
                <c:pt idx="7298">
                  <c:v>69.899996999999999</c:v>
                </c:pt>
                <c:pt idx="7299">
                  <c:v>13.8</c:v>
                </c:pt>
                <c:pt idx="7300">
                  <c:v>16.400001</c:v>
                </c:pt>
                <c:pt idx="7301">
                  <c:v>86.000001999999995</c:v>
                </c:pt>
                <c:pt idx="7302">
                  <c:v>74.499996999999993</c:v>
                </c:pt>
                <c:pt idx="7303">
                  <c:v>10.4</c:v>
                </c:pt>
                <c:pt idx="7304">
                  <c:v>31.6</c:v>
                </c:pt>
                <c:pt idx="7305">
                  <c:v>36</c:v>
                </c:pt>
                <c:pt idx="7306">
                  <c:v>69.899996999999999</c:v>
                </c:pt>
                <c:pt idx="7307">
                  <c:v>9.6</c:v>
                </c:pt>
                <c:pt idx="7308">
                  <c:v>16.400001</c:v>
                </c:pt>
                <c:pt idx="7309">
                  <c:v>12.299999999999899</c:v>
                </c:pt>
                <c:pt idx="7310">
                  <c:v>4.4999999999999902</c:v>
                </c:pt>
                <c:pt idx="7311">
                  <c:v>10.4</c:v>
                </c:pt>
                <c:pt idx="7312">
                  <c:v>31.6</c:v>
                </c:pt>
                <c:pt idx="7313">
                  <c:v>36</c:v>
                </c:pt>
                <c:pt idx="7314">
                  <c:v>69.899996999999999</c:v>
                </c:pt>
                <c:pt idx="7315">
                  <c:v>9.6</c:v>
                </c:pt>
                <c:pt idx="7316">
                  <c:v>86.000001999999995</c:v>
                </c:pt>
                <c:pt idx="7317">
                  <c:v>74.499996999999993</c:v>
                </c:pt>
                <c:pt idx="7318">
                  <c:v>70.400002999999998</c:v>
                </c:pt>
                <c:pt idx="7319">
                  <c:v>31.6</c:v>
                </c:pt>
                <c:pt idx="7320">
                  <c:v>36</c:v>
                </c:pt>
                <c:pt idx="7321">
                  <c:v>69.899996999999999</c:v>
                </c:pt>
                <c:pt idx="7322">
                  <c:v>9.6</c:v>
                </c:pt>
                <c:pt idx="7323">
                  <c:v>8.4</c:v>
                </c:pt>
                <c:pt idx="7324">
                  <c:v>74.499996999999993</c:v>
                </c:pt>
                <c:pt idx="7325">
                  <c:v>10.4</c:v>
                </c:pt>
                <c:pt idx="7326">
                  <c:v>31.6</c:v>
                </c:pt>
                <c:pt idx="7327">
                  <c:v>36</c:v>
                </c:pt>
                <c:pt idx="7328">
                  <c:v>69.899996999999999</c:v>
                </c:pt>
                <c:pt idx="7329">
                  <c:v>9.6</c:v>
                </c:pt>
                <c:pt idx="7330">
                  <c:v>8.4</c:v>
                </c:pt>
                <c:pt idx="7331">
                  <c:v>65.000004000000004</c:v>
                </c:pt>
                <c:pt idx="7332">
                  <c:v>10.4</c:v>
                </c:pt>
                <c:pt idx="7333">
                  <c:v>31.6</c:v>
                </c:pt>
                <c:pt idx="7334">
                  <c:v>36</c:v>
                </c:pt>
                <c:pt idx="7335">
                  <c:v>69.899996999999999</c:v>
                </c:pt>
                <c:pt idx="7336">
                  <c:v>9.6</c:v>
                </c:pt>
                <c:pt idx="7337">
                  <c:v>8.4</c:v>
                </c:pt>
                <c:pt idx="7338">
                  <c:v>15.299999</c:v>
                </c:pt>
                <c:pt idx="7339">
                  <c:v>70.100003000000001</c:v>
                </c:pt>
                <c:pt idx="7340">
                  <c:v>7.3</c:v>
                </c:pt>
                <c:pt idx="7341">
                  <c:v>36</c:v>
                </c:pt>
                <c:pt idx="7342">
                  <c:v>69.899996999999999</c:v>
                </c:pt>
                <c:pt idx="7343">
                  <c:v>9.6</c:v>
                </c:pt>
                <c:pt idx="7344">
                  <c:v>8.4</c:v>
                </c:pt>
                <c:pt idx="7345">
                  <c:v>65.000004000000004</c:v>
                </c:pt>
                <c:pt idx="7346">
                  <c:v>70.100003000000001</c:v>
                </c:pt>
                <c:pt idx="7347">
                  <c:v>36</c:v>
                </c:pt>
                <c:pt idx="7348">
                  <c:v>69.899996999999999</c:v>
                </c:pt>
                <c:pt idx="7349">
                  <c:v>9.6</c:v>
                </c:pt>
                <c:pt idx="7350">
                  <c:v>8.4</c:v>
                </c:pt>
                <c:pt idx="7351">
                  <c:v>65.000004000000004</c:v>
                </c:pt>
                <c:pt idx="7352">
                  <c:v>70.100003000000001</c:v>
                </c:pt>
                <c:pt idx="7353">
                  <c:v>69.899996999999999</c:v>
                </c:pt>
                <c:pt idx="7354">
                  <c:v>9.6</c:v>
                </c:pt>
                <c:pt idx="7355">
                  <c:v>8.4</c:v>
                </c:pt>
                <c:pt idx="7356">
                  <c:v>65.000004000000004</c:v>
                </c:pt>
                <c:pt idx="7357">
                  <c:v>70.100003000000001</c:v>
                </c:pt>
                <c:pt idx="7358">
                  <c:v>4.5</c:v>
                </c:pt>
                <c:pt idx="7359">
                  <c:v>9.6</c:v>
                </c:pt>
                <c:pt idx="7360">
                  <c:v>8.4</c:v>
                </c:pt>
                <c:pt idx="7361">
                  <c:v>15.299999</c:v>
                </c:pt>
                <c:pt idx="7362">
                  <c:v>70.100003000000001</c:v>
                </c:pt>
                <c:pt idx="7363">
                  <c:v>4.5</c:v>
                </c:pt>
                <c:pt idx="7364">
                  <c:v>9.6</c:v>
                </c:pt>
                <c:pt idx="7365">
                  <c:v>8.4</c:v>
                </c:pt>
                <c:pt idx="7366">
                  <c:v>65.000004000000004</c:v>
                </c:pt>
                <c:pt idx="7367">
                  <c:v>70.100003000000001</c:v>
                </c:pt>
                <c:pt idx="7368">
                  <c:v>4.5</c:v>
                </c:pt>
                <c:pt idx="7369">
                  <c:v>58.700001999999998</c:v>
                </c:pt>
                <c:pt idx="7370">
                  <c:v>8.4</c:v>
                </c:pt>
                <c:pt idx="7371">
                  <c:v>65.000004000000004</c:v>
                </c:pt>
                <c:pt idx="7372">
                  <c:v>21.699998999999998</c:v>
                </c:pt>
                <c:pt idx="7373">
                  <c:v>4.5</c:v>
                </c:pt>
                <c:pt idx="7374">
                  <c:v>7.7999999999999901</c:v>
                </c:pt>
                <c:pt idx="7375">
                  <c:v>16.2</c:v>
                </c:pt>
                <c:pt idx="7376">
                  <c:v>8.4</c:v>
                </c:pt>
                <c:pt idx="7377">
                  <c:v>65.000004000000004</c:v>
                </c:pt>
                <c:pt idx="7378">
                  <c:v>70.100003000000001</c:v>
                </c:pt>
                <c:pt idx="7379">
                  <c:v>4.5</c:v>
                </c:pt>
                <c:pt idx="7380">
                  <c:v>7.7999999999999901</c:v>
                </c:pt>
                <c:pt idx="7381">
                  <c:v>16.2</c:v>
                </c:pt>
                <c:pt idx="7382">
                  <c:v>15.299999</c:v>
                </c:pt>
                <c:pt idx="7383">
                  <c:v>70.100003000000001</c:v>
                </c:pt>
                <c:pt idx="7384">
                  <c:v>4.5</c:v>
                </c:pt>
                <c:pt idx="7385">
                  <c:v>7.7999999999999901</c:v>
                </c:pt>
                <c:pt idx="7386">
                  <c:v>16.2</c:v>
                </c:pt>
                <c:pt idx="7387">
                  <c:v>47</c:v>
                </c:pt>
                <c:pt idx="7388">
                  <c:v>21.699998999999998</c:v>
                </c:pt>
                <c:pt idx="7389">
                  <c:v>4.5</c:v>
                </c:pt>
                <c:pt idx="7390">
                  <c:v>7.7999999999999901</c:v>
                </c:pt>
                <c:pt idx="7391">
                  <c:v>16.2</c:v>
                </c:pt>
                <c:pt idx="7392">
                  <c:v>47</c:v>
                </c:pt>
                <c:pt idx="7393">
                  <c:v>24.300001000000002</c:v>
                </c:pt>
                <c:pt idx="7394">
                  <c:v>4.5</c:v>
                </c:pt>
                <c:pt idx="7395">
                  <c:v>7.7999999999999901</c:v>
                </c:pt>
                <c:pt idx="7396">
                  <c:v>16.2</c:v>
                </c:pt>
                <c:pt idx="7397">
                  <c:v>47</c:v>
                </c:pt>
                <c:pt idx="7398">
                  <c:v>24.300001000000002</c:v>
                </c:pt>
                <c:pt idx="7399">
                  <c:v>4.5</c:v>
                </c:pt>
                <c:pt idx="7400">
                  <c:v>7.7999999999999901</c:v>
                </c:pt>
                <c:pt idx="7401">
                  <c:v>16.2</c:v>
                </c:pt>
                <c:pt idx="7402">
                  <c:v>47</c:v>
                </c:pt>
                <c:pt idx="7403">
                  <c:v>24.300001000000002</c:v>
                </c:pt>
                <c:pt idx="7404">
                  <c:v>22.099999999999898</c:v>
                </c:pt>
                <c:pt idx="7405">
                  <c:v>4.5</c:v>
                </c:pt>
                <c:pt idx="7406">
                  <c:v>7.7999999999999901</c:v>
                </c:pt>
                <c:pt idx="7407">
                  <c:v>16.2</c:v>
                </c:pt>
                <c:pt idx="7408">
                  <c:v>47</c:v>
                </c:pt>
                <c:pt idx="7409">
                  <c:v>24.300001000000002</c:v>
                </c:pt>
                <c:pt idx="7410">
                  <c:v>22.099999999999898</c:v>
                </c:pt>
                <c:pt idx="7411">
                  <c:v>32.099998999999997</c:v>
                </c:pt>
                <c:pt idx="7412">
                  <c:v>58.700001999999998</c:v>
                </c:pt>
                <c:pt idx="7413">
                  <c:v>16.2</c:v>
                </c:pt>
                <c:pt idx="7414">
                  <c:v>47</c:v>
                </c:pt>
                <c:pt idx="7415">
                  <c:v>24.300001000000002</c:v>
                </c:pt>
                <c:pt idx="7416">
                  <c:v>22.099999999999898</c:v>
                </c:pt>
                <c:pt idx="7417">
                  <c:v>32.099998999999997</c:v>
                </c:pt>
                <c:pt idx="7418">
                  <c:v>7.3</c:v>
                </c:pt>
                <c:pt idx="7419">
                  <c:v>58.700001999999998</c:v>
                </c:pt>
                <c:pt idx="7420">
                  <c:v>16.2</c:v>
                </c:pt>
                <c:pt idx="7421">
                  <c:v>47</c:v>
                </c:pt>
                <c:pt idx="7422">
                  <c:v>24.300001000000002</c:v>
                </c:pt>
                <c:pt idx="7423">
                  <c:v>22.099999999999898</c:v>
                </c:pt>
                <c:pt idx="7424">
                  <c:v>32.099998999999997</c:v>
                </c:pt>
                <c:pt idx="7425">
                  <c:v>7.3</c:v>
                </c:pt>
                <c:pt idx="7426">
                  <c:v>16.2</c:v>
                </c:pt>
                <c:pt idx="7427">
                  <c:v>47</c:v>
                </c:pt>
                <c:pt idx="7428">
                  <c:v>24.300001000000002</c:v>
                </c:pt>
                <c:pt idx="7429">
                  <c:v>22.099999999999898</c:v>
                </c:pt>
                <c:pt idx="7430">
                  <c:v>32.099998999999997</c:v>
                </c:pt>
                <c:pt idx="7431">
                  <c:v>7.3</c:v>
                </c:pt>
                <c:pt idx="7432">
                  <c:v>4.7999999999999901</c:v>
                </c:pt>
                <c:pt idx="7433">
                  <c:v>47</c:v>
                </c:pt>
                <c:pt idx="7434">
                  <c:v>24.300001000000002</c:v>
                </c:pt>
                <c:pt idx="7435">
                  <c:v>22.099999999999898</c:v>
                </c:pt>
                <c:pt idx="7436">
                  <c:v>32.099998999999997</c:v>
                </c:pt>
                <c:pt idx="7437">
                  <c:v>7.3</c:v>
                </c:pt>
                <c:pt idx="7438">
                  <c:v>4.7999999999999901</c:v>
                </c:pt>
                <c:pt idx="7439">
                  <c:v>12.9</c:v>
                </c:pt>
                <c:pt idx="7440">
                  <c:v>47</c:v>
                </c:pt>
                <c:pt idx="7441">
                  <c:v>24.300001000000002</c:v>
                </c:pt>
                <c:pt idx="7442">
                  <c:v>22.099999999999898</c:v>
                </c:pt>
                <c:pt idx="7443">
                  <c:v>32.099998999999997</c:v>
                </c:pt>
                <c:pt idx="7444">
                  <c:v>7.3</c:v>
                </c:pt>
                <c:pt idx="7445">
                  <c:v>4.7999999999999901</c:v>
                </c:pt>
                <c:pt idx="7446">
                  <c:v>12.9</c:v>
                </c:pt>
                <c:pt idx="7447">
                  <c:v>24.300001000000002</c:v>
                </c:pt>
                <c:pt idx="7448">
                  <c:v>22.099999999999898</c:v>
                </c:pt>
                <c:pt idx="7449">
                  <c:v>32.099998999999997</c:v>
                </c:pt>
                <c:pt idx="7450">
                  <c:v>7.3</c:v>
                </c:pt>
                <c:pt idx="7451">
                  <c:v>4.7999999999999901</c:v>
                </c:pt>
                <c:pt idx="7452">
                  <c:v>12.9</c:v>
                </c:pt>
                <c:pt idx="7453">
                  <c:v>70.299996999999905</c:v>
                </c:pt>
                <c:pt idx="7454">
                  <c:v>22.099999999999898</c:v>
                </c:pt>
                <c:pt idx="7455">
                  <c:v>32.099998999999997</c:v>
                </c:pt>
                <c:pt idx="7456">
                  <c:v>7.3</c:v>
                </c:pt>
                <c:pt idx="7457">
                  <c:v>4.7999999999999901</c:v>
                </c:pt>
                <c:pt idx="7458">
                  <c:v>12.9</c:v>
                </c:pt>
                <c:pt idx="7459">
                  <c:v>70.299996999999905</c:v>
                </c:pt>
                <c:pt idx="7460">
                  <c:v>22.099999999999898</c:v>
                </c:pt>
                <c:pt idx="7461">
                  <c:v>32.099998999999997</c:v>
                </c:pt>
                <c:pt idx="7462">
                  <c:v>7.3</c:v>
                </c:pt>
                <c:pt idx="7463">
                  <c:v>4.7999999999999901</c:v>
                </c:pt>
                <c:pt idx="7464">
                  <c:v>12.9</c:v>
                </c:pt>
                <c:pt idx="7465">
                  <c:v>70.299996999999905</c:v>
                </c:pt>
                <c:pt idx="7466">
                  <c:v>15.2</c:v>
                </c:pt>
                <c:pt idx="7467">
                  <c:v>32.099998999999997</c:v>
                </c:pt>
                <c:pt idx="7468">
                  <c:v>7.3</c:v>
                </c:pt>
                <c:pt idx="7469">
                  <c:v>4.7999999999999901</c:v>
                </c:pt>
                <c:pt idx="7470">
                  <c:v>12.9</c:v>
                </c:pt>
                <c:pt idx="7471">
                  <c:v>70.299996999999905</c:v>
                </c:pt>
                <c:pt idx="7472">
                  <c:v>15.2</c:v>
                </c:pt>
                <c:pt idx="7473">
                  <c:v>13.200001</c:v>
                </c:pt>
                <c:pt idx="7474">
                  <c:v>7.3</c:v>
                </c:pt>
                <c:pt idx="7475">
                  <c:v>4.7999999999999901</c:v>
                </c:pt>
                <c:pt idx="7476">
                  <c:v>12.9</c:v>
                </c:pt>
                <c:pt idx="7477">
                  <c:v>70.299996999999905</c:v>
                </c:pt>
                <c:pt idx="7478">
                  <c:v>15.2</c:v>
                </c:pt>
                <c:pt idx="7479">
                  <c:v>13.200001</c:v>
                </c:pt>
                <c:pt idx="7480">
                  <c:v>33.900002000000001</c:v>
                </c:pt>
                <c:pt idx="7481">
                  <c:v>4.7999999999999901</c:v>
                </c:pt>
                <c:pt idx="7482">
                  <c:v>12.9</c:v>
                </c:pt>
                <c:pt idx="7483">
                  <c:v>9.8999999999999897</c:v>
                </c:pt>
                <c:pt idx="7484">
                  <c:v>15.2</c:v>
                </c:pt>
                <c:pt idx="7485">
                  <c:v>13.200001</c:v>
                </c:pt>
                <c:pt idx="7486">
                  <c:v>33.900002000000001</c:v>
                </c:pt>
                <c:pt idx="7487">
                  <c:v>4.7999999999999901</c:v>
                </c:pt>
                <c:pt idx="7488">
                  <c:v>12.9</c:v>
                </c:pt>
                <c:pt idx="7489">
                  <c:v>70.299996999999905</c:v>
                </c:pt>
                <c:pt idx="7490">
                  <c:v>15.2</c:v>
                </c:pt>
                <c:pt idx="7491">
                  <c:v>13.200001</c:v>
                </c:pt>
                <c:pt idx="7492">
                  <c:v>8</c:v>
                </c:pt>
                <c:pt idx="7493">
                  <c:v>6.8</c:v>
                </c:pt>
                <c:pt idx="7494">
                  <c:v>12.9</c:v>
                </c:pt>
                <c:pt idx="7495">
                  <c:v>70.299996999999905</c:v>
                </c:pt>
                <c:pt idx="7496">
                  <c:v>15.2</c:v>
                </c:pt>
                <c:pt idx="7497">
                  <c:v>13.200001</c:v>
                </c:pt>
                <c:pt idx="7498">
                  <c:v>33.900002000000001</c:v>
                </c:pt>
                <c:pt idx="7499">
                  <c:v>36.499997999999998</c:v>
                </c:pt>
                <c:pt idx="7500">
                  <c:v>17.5</c:v>
                </c:pt>
                <c:pt idx="7501">
                  <c:v>9.8999999999999897</c:v>
                </c:pt>
                <c:pt idx="7502">
                  <c:v>15.2</c:v>
                </c:pt>
                <c:pt idx="7503">
                  <c:v>13.200001</c:v>
                </c:pt>
                <c:pt idx="7504">
                  <c:v>33.900002000000001</c:v>
                </c:pt>
                <c:pt idx="7505">
                  <c:v>6.8</c:v>
                </c:pt>
                <c:pt idx="7506">
                  <c:v>17.5</c:v>
                </c:pt>
                <c:pt idx="7507">
                  <c:v>42.2</c:v>
                </c:pt>
                <c:pt idx="7508">
                  <c:v>9.8999999999999897</c:v>
                </c:pt>
                <c:pt idx="7509">
                  <c:v>15.2</c:v>
                </c:pt>
                <c:pt idx="7510">
                  <c:v>13.200001</c:v>
                </c:pt>
                <c:pt idx="7511">
                  <c:v>8</c:v>
                </c:pt>
                <c:pt idx="7512">
                  <c:v>6.8</c:v>
                </c:pt>
                <c:pt idx="7513">
                  <c:v>17.5</c:v>
                </c:pt>
                <c:pt idx="7514">
                  <c:v>42.2</c:v>
                </c:pt>
                <c:pt idx="7515">
                  <c:v>15.2</c:v>
                </c:pt>
                <c:pt idx="7516">
                  <c:v>13.200001</c:v>
                </c:pt>
                <c:pt idx="7517">
                  <c:v>33.900002000000001</c:v>
                </c:pt>
                <c:pt idx="7518">
                  <c:v>6.8</c:v>
                </c:pt>
                <c:pt idx="7519">
                  <c:v>17.5</c:v>
                </c:pt>
                <c:pt idx="7520">
                  <c:v>42.2</c:v>
                </c:pt>
                <c:pt idx="7521">
                  <c:v>15.2</c:v>
                </c:pt>
                <c:pt idx="7522">
                  <c:v>13.200001</c:v>
                </c:pt>
                <c:pt idx="7523">
                  <c:v>33.900002000000001</c:v>
                </c:pt>
                <c:pt idx="7524">
                  <c:v>36.499997999999998</c:v>
                </c:pt>
                <c:pt idx="7525">
                  <c:v>17.5</c:v>
                </c:pt>
                <c:pt idx="7526">
                  <c:v>42.2</c:v>
                </c:pt>
                <c:pt idx="7527">
                  <c:v>13.200001</c:v>
                </c:pt>
                <c:pt idx="7528">
                  <c:v>33.900002000000001</c:v>
                </c:pt>
                <c:pt idx="7529">
                  <c:v>36.499997999999998</c:v>
                </c:pt>
                <c:pt idx="7530">
                  <c:v>17.5</c:v>
                </c:pt>
                <c:pt idx="7531">
                  <c:v>42.2</c:v>
                </c:pt>
                <c:pt idx="7532">
                  <c:v>33.900002000000001</c:v>
                </c:pt>
                <c:pt idx="7533">
                  <c:v>36.499997999999998</c:v>
                </c:pt>
                <c:pt idx="7534">
                  <c:v>17.5</c:v>
                </c:pt>
                <c:pt idx="7535">
                  <c:v>42.2</c:v>
                </c:pt>
                <c:pt idx="7536">
                  <c:v>6.8</c:v>
                </c:pt>
                <c:pt idx="7537">
                  <c:v>17.5</c:v>
                </c:pt>
                <c:pt idx="7538">
                  <c:v>42.2</c:v>
                </c:pt>
                <c:pt idx="7539">
                  <c:v>24.5</c:v>
                </c:pt>
                <c:pt idx="7540">
                  <c:v>6.8</c:v>
                </c:pt>
                <c:pt idx="7541">
                  <c:v>17.5</c:v>
                </c:pt>
                <c:pt idx="7542">
                  <c:v>42.2</c:v>
                </c:pt>
                <c:pt idx="7543">
                  <c:v>24.5</c:v>
                </c:pt>
                <c:pt idx="7544">
                  <c:v>5.8</c:v>
                </c:pt>
                <c:pt idx="7545">
                  <c:v>17.5</c:v>
                </c:pt>
                <c:pt idx="7546">
                  <c:v>42.2</c:v>
                </c:pt>
                <c:pt idx="7547">
                  <c:v>24.5</c:v>
                </c:pt>
                <c:pt idx="7548">
                  <c:v>32.000002000000002</c:v>
                </c:pt>
                <c:pt idx="7549">
                  <c:v>113.3</c:v>
                </c:pt>
                <c:pt idx="7550">
                  <c:v>42.2</c:v>
                </c:pt>
                <c:pt idx="7551">
                  <c:v>24.5</c:v>
                </c:pt>
                <c:pt idx="7552">
                  <c:v>32.000002000000002</c:v>
                </c:pt>
                <c:pt idx="7553">
                  <c:v>113.3</c:v>
                </c:pt>
                <c:pt idx="7554">
                  <c:v>9.7999999999999901</c:v>
                </c:pt>
                <c:pt idx="7555">
                  <c:v>7.5</c:v>
                </c:pt>
                <c:pt idx="7556">
                  <c:v>32.000002000000002</c:v>
                </c:pt>
                <c:pt idx="7557">
                  <c:v>113.3</c:v>
                </c:pt>
                <c:pt idx="7558">
                  <c:v>53.000002000000002</c:v>
                </c:pt>
                <c:pt idx="7559">
                  <c:v>3.0999999999999899</c:v>
                </c:pt>
                <c:pt idx="7560">
                  <c:v>24.5</c:v>
                </c:pt>
                <c:pt idx="7561">
                  <c:v>5.8</c:v>
                </c:pt>
                <c:pt idx="7562">
                  <c:v>113.3</c:v>
                </c:pt>
                <c:pt idx="7563">
                  <c:v>53.000002000000002</c:v>
                </c:pt>
                <c:pt idx="7564">
                  <c:v>3.0999999999999899</c:v>
                </c:pt>
                <c:pt idx="7565">
                  <c:v>49.699998000000001</c:v>
                </c:pt>
                <c:pt idx="7566">
                  <c:v>24.5</c:v>
                </c:pt>
                <c:pt idx="7567">
                  <c:v>5.8</c:v>
                </c:pt>
                <c:pt idx="7568">
                  <c:v>113.3</c:v>
                </c:pt>
                <c:pt idx="7569">
                  <c:v>53.000002000000002</c:v>
                </c:pt>
                <c:pt idx="7570">
                  <c:v>3.0999999999999899</c:v>
                </c:pt>
                <c:pt idx="7571">
                  <c:v>49.699998000000001</c:v>
                </c:pt>
                <c:pt idx="7572">
                  <c:v>7.5</c:v>
                </c:pt>
                <c:pt idx="7573">
                  <c:v>32.000002000000002</c:v>
                </c:pt>
                <c:pt idx="7574">
                  <c:v>113.3</c:v>
                </c:pt>
                <c:pt idx="7575">
                  <c:v>9.7999999999999901</c:v>
                </c:pt>
                <c:pt idx="7576">
                  <c:v>3.0999999999999899</c:v>
                </c:pt>
                <c:pt idx="7577">
                  <c:v>49.699998000000001</c:v>
                </c:pt>
                <c:pt idx="7578">
                  <c:v>29.6</c:v>
                </c:pt>
                <c:pt idx="7579">
                  <c:v>24.5</c:v>
                </c:pt>
                <c:pt idx="7580">
                  <c:v>5.8</c:v>
                </c:pt>
                <c:pt idx="7581">
                  <c:v>113.3</c:v>
                </c:pt>
                <c:pt idx="7582">
                  <c:v>9.7999999999999901</c:v>
                </c:pt>
                <c:pt idx="7583">
                  <c:v>3.0999999999999899</c:v>
                </c:pt>
                <c:pt idx="7584">
                  <c:v>49.699998000000001</c:v>
                </c:pt>
                <c:pt idx="7585">
                  <c:v>29.6</c:v>
                </c:pt>
                <c:pt idx="7586">
                  <c:v>24.5</c:v>
                </c:pt>
                <c:pt idx="7587">
                  <c:v>5.8</c:v>
                </c:pt>
                <c:pt idx="7588">
                  <c:v>113.3</c:v>
                </c:pt>
                <c:pt idx="7589">
                  <c:v>53.000002000000002</c:v>
                </c:pt>
                <c:pt idx="7590">
                  <c:v>3.0999999999999899</c:v>
                </c:pt>
                <c:pt idx="7591">
                  <c:v>49.699998000000001</c:v>
                </c:pt>
                <c:pt idx="7592">
                  <c:v>29.6</c:v>
                </c:pt>
                <c:pt idx="7593">
                  <c:v>15.199999</c:v>
                </c:pt>
                <c:pt idx="7594">
                  <c:v>32.000002000000002</c:v>
                </c:pt>
                <c:pt idx="7595">
                  <c:v>113.3</c:v>
                </c:pt>
                <c:pt idx="7596">
                  <c:v>9.7999999999999901</c:v>
                </c:pt>
                <c:pt idx="7597">
                  <c:v>3.0999999999999899</c:v>
                </c:pt>
                <c:pt idx="7598">
                  <c:v>49.699998000000001</c:v>
                </c:pt>
                <c:pt idx="7599">
                  <c:v>6.2</c:v>
                </c:pt>
                <c:pt idx="7600">
                  <c:v>15.199999</c:v>
                </c:pt>
                <c:pt idx="7601">
                  <c:v>37.800001000000002</c:v>
                </c:pt>
                <c:pt idx="7602">
                  <c:v>113.3</c:v>
                </c:pt>
                <c:pt idx="7603">
                  <c:v>9.7999999999999901</c:v>
                </c:pt>
                <c:pt idx="7604">
                  <c:v>3.0999999999999899</c:v>
                </c:pt>
                <c:pt idx="7605">
                  <c:v>49.699998000000001</c:v>
                </c:pt>
                <c:pt idx="7606">
                  <c:v>29.6</c:v>
                </c:pt>
                <c:pt idx="7607">
                  <c:v>15.199999</c:v>
                </c:pt>
                <c:pt idx="7608">
                  <c:v>37.800001000000002</c:v>
                </c:pt>
                <c:pt idx="7609">
                  <c:v>4.7</c:v>
                </c:pt>
                <c:pt idx="7610">
                  <c:v>53.000002000000002</c:v>
                </c:pt>
                <c:pt idx="7611">
                  <c:v>3.0999999999999899</c:v>
                </c:pt>
                <c:pt idx="7612">
                  <c:v>49.699998000000001</c:v>
                </c:pt>
                <c:pt idx="7613">
                  <c:v>29.6</c:v>
                </c:pt>
                <c:pt idx="7614">
                  <c:v>15.199999</c:v>
                </c:pt>
                <c:pt idx="7615">
                  <c:v>37.800001000000002</c:v>
                </c:pt>
                <c:pt idx="7616">
                  <c:v>4.7</c:v>
                </c:pt>
                <c:pt idx="7617">
                  <c:v>80.2</c:v>
                </c:pt>
                <c:pt idx="7618">
                  <c:v>3.0999999999999899</c:v>
                </c:pt>
                <c:pt idx="7619">
                  <c:v>49.699998000000001</c:v>
                </c:pt>
                <c:pt idx="7620">
                  <c:v>6.2</c:v>
                </c:pt>
                <c:pt idx="7621">
                  <c:v>15.199999</c:v>
                </c:pt>
                <c:pt idx="7622">
                  <c:v>37.800001000000002</c:v>
                </c:pt>
                <c:pt idx="7623">
                  <c:v>4.7</c:v>
                </c:pt>
                <c:pt idx="7624">
                  <c:v>80.2</c:v>
                </c:pt>
                <c:pt idx="7625">
                  <c:v>35.200001</c:v>
                </c:pt>
                <c:pt idx="7626">
                  <c:v>49.699998000000001</c:v>
                </c:pt>
                <c:pt idx="7627">
                  <c:v>6.2</c:v>
                </c:pt>
                <c:pt idx="7628">
                  <c:v>15.199999</c:v>
                </c:pt>
                <c:pt idx="7629">
                  <c:v>37.800001000000002</c:v>
                </c:pt>
                <c:pt idx="7630">
                  <c:v>4.7</c:v>
                </c:pt>
                <c:pt idx="7631">
                  <c:v>80.2</c:v>
                </c:pt>
                <c:pt idx="7632">
                  <c:v>35.200001</c:v>
                </c:pt>
                <c:pt idx="7633">
                  <c:v>4.8</c:v>
                </c:pt>
                <c:pt idx="7634">
                  <c:v>6.2</c:v>
                </c:pt>
                <c:pt idx="7635">
                  <c:v>15.199999</c:v>
                </c:pt>
                <c:pt idx="7636">
                  <c:v>37.800001000000002</c:v>
                </c:pt>
                <c:pt idx="7637">
                  <c:v>4.7</c:v>
                </c:pt>
                <c:pt idx="7638">
                  <c:v>80.2</c:v>
                </c:pt>
                <c:pt idx="7639">
                  <c:v>35.200001</c:v>
                </c:pt>
                <c:pt idx="7640">
                  <c:v>4.8</c:v>
                </c:pt>
                <c:pt idx="7641">
                  <c:v>63.100002000000003</c:v>
                </c:pt>
                <c:pt idx="7642">
                  <c:v>29.6</c:v>
                </c:pt>
                <c:pt idx="7643">
                  <c:v>15.199999</c:v>
                </c:pt>
                <c:pt idx="7644">
                  <c:v>37.800001000000002</c:v>
                </c:pt>
                <c:pt idx="7645">
                  <c:v>4.7</c:v>
                </c:pt>
                <c:pt idx="7646">
                  <c:v>80.2</c:v>
                </c:pt>
                <c:pt idx="7647">
                  <c:v>35.200001</c:v>
                </c:pt>
                <c:pt idx="7648">
                  <c:v>4.8</c:v>
                </c:pt>
                <c:pt idx="7649">
                  <c:v>63.100002000000003</c:v>
                </c:pt>
                <c:pt idx="7650">
                  <c:v>27.699998000000001</c:v>
                </c:pt>
                <c:pt idx="7651">
                  <c:v>15.199999</c:v>
                </c:pt>
                <c:pt idx="7652">
                  <c:v>37.800001000000002</c:v>
                </c:pt>
                <c:pt idx="7653">
                  <c:v>4.7</c:v>
                </c:pt>
                <c:pt idx="7654">
                  <c:v>80.2</c:v>
                </c:pt>
                <c:pt idx="7655">
                  <c:v>35.200001</c:v>
                </c:pt>
                <c:pt idx="7656">
                  <c:v>4.8</c:v>
                </c:pt>
                <c:pt idx="7657">
                  <c:v>63.100002000000003</c:v>
                </c:pt>
                <c:pt idx="7658">
                  <c:v>27.699998000000001</c:v>
                </c:pt>
                <c:pt idx="7659">
                  <c:v>39.999999000000003</c:v>
                </c:pt>
                <c:pt idx="7660">
                  <c:v>15.199999</c:v>
                </c:pt>
                <c:pt idx="7661">
                  <c:v>37.800001000000002</c:v>
                </c:pt>
                <c:pt idx="7662">
                  <c:v>4.7</c:v>
                </c:pt>
                <c:pt idx="7663">
                  <c:v>80.2</c:v>
                </c:pt>
                <c:pt idx="7664">
                  <c:v>35.200001</c:v>
                </c:pt>
                <c:pt idx="7665">
                  <c:v>4.8</c:v>
                </c:pt>
                <c:pt idx="7666">
                  <c:v>63.100002000000003</c:v>
                </c:pt>
                <c:pt idx="7667">
                  <c:v>27.699998000000001</c:v>
                </c:pt>
                <c:pt idx="7668">
                  <c:v>39.999999000000003</c:v>
                </c:pt>
                <c:pt idx="7669">
                  <c:v>5.6</c:v>
                </c:pt>
                <c:pt idx="7670">
                  <c:v>37.800001000000002</c:v>
                </c:pt>
                <c:pt idx="7671">
                  <c:v>4.7</c:v>
                </c:pt>
                <c:pt idx="7672">
                  <c:v>80.2</c:v>
                </c:pt>
                <c:pt idx="7673">
                  <c:v>35.200001</c:v>
                </c:pt>
                <c:pt idx="7674">
                  <c:v>4.8</c:v>
                </c:pt>
                <c:pt idx="7675">
                  <c:v>63.100002000000003</c:v>
                </c:pt>
                <c:pt idx="7676">
                  <c:v>27.699998000000001</c:v>
                </c:pt>
                <c:pt idx="7677">
                  <c:v>39.999999000000003</c:v>
                </c:pt>
                <c:pt idx="7678">
                  <c:v>39.900001000000003</c:v>
                </c:pt>
                <c:pt idx="7679">
                  <c:v>36.599997999999999</c:v>
                </c:pt>
                <c:pt idx="7680">
                  <c:v>4.7</c:v>
                </c:pt>
                <c:pt idx="7681">
                  <c:v>80.2</c:v>
                </c:pt>
                <c:pt idx="7682">
                  <c:v>35.200001</c:v>
                </c:pt>
                <c:pt idx="7683">
                  <c:v>4.8</c:v>
                </c:pt>
                <c:pt idx="7684">
                  <c:v>63.100002000000003</c:v>
                </c:pt>
                <c:pt idx="7685">
                  <c:v>10.6</c:v>
                </c:pt>
                <c:pt idx="7686">
                  <c:v>39.999999000000003</c:v>
                </c:pt>
                <c:pt idx="7687">
                  <c:v>39.900001000000003</c:v>
                </c:pt>
                <c:pt idx="7688">
                  <c:v>36.599997999999999</c:v>
                </c:pt>
                <c:pt idx="7689">
                  <c:v>38.200001999999998</c:v>
                </c:pt>
                <c:pt idx="7690">
                  <c:v>80.2</c:v>
                </c:pt>
                <c:pt idx="7691">
                  <c:v>35.200001</c:v>
                </c:pt>
                <c:pt idx="7692">
                  <c:v>4.8</c:v>
                </c:pt>
                <c:pt idx="7693">
                  <c:v>63.100002000000003</c:v>
                </c:pt>
                <c:pt idx="7694">
                  <c:v>10.6</c:v>
                </c:pt>
                <c:pt idx="7695">
                  <c:v>39.999999000000003</c:v>
                </c:pt>
                <c:pt idx="7696">
                  <c:v>5.6</c:v>
                </c:pt>
                <c:pt idx="7697">
                  <c:v>36.599997999999999</c:v>
                </c:pt>
                <c:pt idx="7698">
                  <c:v>38.200001999999998</c:v>
                </c:pt>
                <c:pt idx="7699">
                  <c:v>34.700001</c:v>
                </c:pt>
                <c:pt idx="7700">
                  <c:v>35.200001</c:v>
                </c:pt>
                <c:pt idx="7701">
                  <c:v>4.8</c:v>
                </c:pt>
                <c:pt idx="7702">
                  <c:v>63.100002000000003</c:v>
                </c:pt>
                <c:pt idx="7703">
                  <c:v>10.6</c:v>
                </c:pt>
                <c:pt idx="7704">
                  <c:v>39.999999000000003</c:v>
                </c:pt>
                <c:pt idx="7705">
                  <c:v>39.900001000000003</c:v>
                </c:pt>
                <c:pt idx="7706">
                  <c:v>36.599997999999999</c:v>
                </c:pt>
                <c:pt idx="7707">
                  <c:v>38.200001999999998</c:v>
                </c:pt>
                <c:pt idx="7708">
                  <c:v>34.700001</c:v>
                </c:pt>
                <c:pt idx="7709">
                  <c:v>7.1</c:v>
                </c:pt>
                <c:pt idx="7710">
                  <c:v>4.8</c:v>
                </c:pt>
                <c:pt idx="7711">
                  <c:v>63.100002000000003</c:v>
                </c:pt>
                <c:pt idx="7712">
                  <c:v>27.699998000000001</c:v>
                </c:pt>
                <c:pt idx="7713">
                  <c:v>39.999999000000003</c:v>
                </c:pt>
                <c:pt idx="7714">
                  <c:v>39.900001000000003</c:v>
                </c:pt>
                <c:pt idx="7715">
                  <c:v>36.599997999999999</c:v>
                </c:pt>
                <c:pt idx="7716">
                  <c:v>38.200001999999998</c:v>
                </c:pt>
                <c:pt idx="7717">
                  <c:v>34.700001</c:v>
                </c:pt>
                <c:pt idx="7718">
                  <c:v>7.1</c:v>
                </c:pt>
                <c:pt idx="7719">
                  <c:v>46.199998000000001</c:v>
                </c:pt>
                <c:pt idx="7720">
                  <c:v>63.100002000000003</c:v>
                </c:pt>
                <c:pt idx="7721">
                  <c:v>10.6</c:v>
                </c:pt>
                <c:pt idx="7722">
                  <c:v>39.999999000000003</c:v>
                </c:pt>
                <c:pt idx="7723">
                  <c:v>39.900001000000003</c:v>
                </c:pt>
                <c:pt idx="7724">
                  <c:v>36.599997999999999</c:v>
                </c:pt>
                <c:pt idx="7725">
                  <c:v>38.200001999999998</c:v>
                </c:pt>
                <c:pt idx="7726">
                  <c:v>34.700001</c:v>
                </c:pt>
                <c:pt idx="7727">
                  <c:v>7.1</c:v>
                </c:pt>
                <c:pt idx="7728">
                  <c:v>46.199998000000001</c:v>
                </c:pt>
                <c:pt idx="7729">
                  <c:v>20.600002</c:v>
                </c:pt>
                <c:pt idx="7730">
                  <c:v>10.6</c:v>
                </c:pt>
                <c:pt idx="7731">
                  <c:v>39.999999000000003</c:v>
                </c:pt>
                <c:pt idx="7732">
                  <c:v>39.900001000000003</c:v>
                </c:pt>
                <c:pt idx="7733">
                  <c:v>36.599997999999999</c:v>
                </c:pt>
                <c:pt idx="7734">
                  <c:v>38.200001999999998</c:v>
                </c:pt>
                <c:pt idx="7735">
                  <c:v>34.700001</c:v>
                </c:pt>
                <c:pt idx="7736">
                  <c:v>7.1</c:v>
                </c:pt>
                <c:pt idx="7737">
                  <c:v>46.199998000000001</c:v>
                </c:pt>
                <c:pt idx="7738">
                  <c:v>20.600002</c:v>
                </c:pt>
                <c:pt idx="7739">
                  <c:v>50.999996999999901</c:v>
                </c:pt>
                <c:pt idx="7740">
                  <c:v>39.999999000000003</c:v>
                </c:pt>
                <c:pt idx="7741">
                  <c:v>39.900001000000003</c:v>
                </c:pt>
                <c:pt idx="7742">
                  <c:v>36.599997999999999</c:v>
                </c:pt>
                <c:pt idx="7743">
                  <c:v>38.200001999999998</c:v>
                </c:pt>
                <c:pt idx="7744">
                  <c:v>34.700001</c:v>
                </c:pt>
                <c:pt idx="7745">
                  <c:v>7.1</c:v>
                </c:pt>
                <c:pt idx="7746">
                  <c:v>46.199998000000001</c:v>
                </c:pt>
                <c:pt idx="7747">
                  <c:v>20.600002</c:v>
                </c:pt>
                <c:pt idx="7748">
                  <c:v>50.999996999999901</c:v>
                </c:pt>
                <c:pt idx="7749">
                  <c:v>41.000002000000002</c:v>
                </c:pt>
                <c:pt idx="7750">
                  <c:v>5.6</c:v>
                </c:pt>
                <c:pt idx="7751">
                  <c:v>36.599997999999999</c:v>
                </c:pt>
                <c:pt idx="7752">
                  <c:v>38.200001999999998</c:v>
                </c:pt>
                <c:pt idx="7753">
                  <c:v>34.700001</c:v>
                </c:pt>
                <c:pt idx="7754">
                  <c:v>7.1</c:v>
                </c:pt>
                <c:pt idx="7755">
                  <c:v>46.199998000000001</c:v>
                </c:pt>
                <c:pt idx="7756">
                  <c:v>20.600002</c:v>
                </c:pt>
                <c:pt idx="7757">
                  <c:v>50.999996999999901</c:v>
                </c:pt>
                <c:pt idx="7758">
                  <c:v>41.000002000000002</c:v>
                </c:pt>
                <c:pt idx="7759">
                  <c:v>126.899998</c:v>
                </c:pt>
                <c:pt idx="7760">
                  <c:v>36.599997999999999</c:v>
                </c:pt>
                <c:pt idx="7761">
                  <c:v>38.200001999999998</c:v>
                </c:pt>
                <c:pt idx="7762">
                  <c:v>34.700001</c:v>
                </c:pt>
                <c:pt idx="7763">
                  <c:v>7.1</c:v>
                </c:pt>
                <c:pt idx="7764">
                  <c:v>46.199998000000001</c:v>
                </c:pt>
                <c:pt idx="7765">
                  <c:v>20.600002</c:v>
                </c:pt>
                <c:pt idx="7766">
                  <c:v>50.999996999999901</c:v>
                </c:pt>
                <c:pt idx="7767">
                  <c:v>33.1</c:v>
                </c:pt>
                <c:pt idx="7768">
                  <c:v>41.000002000000002</c:v>
                </c:pt>
                <c:pt idx="7769">
                  <c:v>14.099999</c:v>
                </c:pt>
                <c:pt idx="7770">
                  <c:v>38.200001999999998</c:v>
                </c:pt>
                <c:pt idx="7771">
                  <c:v>34.700001</c:v>
                </c:pt>
                <c:pt idx="7772">
                  <c:v>7.1</c:v>
                </c:pt>
                <c:pt idx="7773">
                  <c:v>46.199998000000001</c:v>
                </c:pt>
                <c:pt idx="7774">
                  <c:v>20.600002</c:v>
                </c:pt>
                <c:pt idx="7775">
                  <c:v>50.999996999999901</c:v>
                </c:pt>
                <c:pt idx="7776">
                  <c:v>33.1</c:v>
                </c:pt>
                <c:pt idx="7777">
                  <c:v>41.000002000000002</c:v>
                </c:pt>
                <c:pt idx="7778">
                  <c:v>14.099999</c:v>
                </c:pt>
                <c:pt idx="7779">
                  <c:v>32.299999999999997</c:v>
                </c:pt>
                <c:pt idx="7780">
                  <c:v>34.700001</c:v>
                </c:pt>
                <c:pt idx="7781">
                  <c:v>7.1</c:v>
                </c:pt>
                <c:pt idx="7782">
                  <c:v>46.199998000000001</c:v>
                </c:pt>
                <c:pt idx="7783">
                  <c:v>20.600002</c:v>
                </c:pt>
                <c:pt idx="7784">
                  <c:v>50.999996999999901</c:v>
                </c:pt>
                <c:pt idx="7785">
                  <c:v>4.5999999999999996</c:v>
                </c:pt>
                <c:pt idx="7786">
                  <c:v>33.1</c:v>
                </c:pt>
                <c:pt idx="7787">
                  <c:v>14.099999</c:v>
                </c:pt>
                <c:pt idx="7788">
                  <c:v>32.299999999999997</c:v>
                </c:pt>
                <c:pt idx="7789">
                  <c:v>24.400002000000001</c:v>
                </c:pt>
                <c:pt idx="7790">
                  <c:v>7.1</c:v>
                </c:pt>
                <c:pt idx="7791">
                  <c:v>46.199998000000001</c:v>
                </c:pt>
                <c:pt idx="7792">
                  <c:v>20.600002</c:v>
                </c:pt>
                <c:pt idx="7793">
                  <c:v>50.999996999999901</c:v>
                </c:pt>
                <c:pt idx="7794">
                  <c:v>4.5999999999999996</c:v>
                </c:pt>
                <c:pt idx="7795">
                  <c:v>33.1</c:v>
                </c:pt>
                <c:pt idx="7796">
                  <c:v>14.099999</c:v>
                </c:pt>
                <c:pt idx="7797">
                  <c:v>32.299999999999997</c:v>
                </c:pt>
                <c:pt idx="7798">
                  <c:v>24.400002000000001</c:v>
                </c:pt>
                <c:pt idx="7799">
                  <c:v>38.600002000000003</c:v>
                </c:pt>
                <c:pt idx="7800">
                  <c:v>46.199998000000001</c:v>
                </c:pt>
                <c:pt idx="7801">
                  <c:v>20.600002</c:v>
                </c:pt>
                <c:pt idx="7802">
                  <c:v>50.999996999999901</c:v>
                </c:pt>
                <c:pt idx="7803">
                  <c:v>4.5999999999999996</c:v>
                </c:pt>
                <c:pt idx="7804">
                  <c:v>33.1</c:v>
                </c:pt>
                <c:pt idx="7805">
                  <c:v>14.099999</c:v>
                </c:pt>
                <c:pt idx="7806">
                  <c:v>32.299999999999997</c:v>
                </c:pt>
                <c:pt idx="7807">
                  <c:v>13.799999</c:v>
                </c:pt>
                <c:pt idx="7808">
                  <c:v>38.600002000000003</c:v>
                </c:pt>
                <c:pt idx="7809">
                  <c:v>76.7</c:v>
                </c:pt>
                <c:pt idx="7810">
                  <c:v>20.600002</c:v>
                </c:pt>
                <c:pt idx="7811">
                  <c:v>50.999996999999901</c:v>
                </c:pt>
                <c:pt idx="7812">
                  <c:v>33.1</c:v>
                </c:pt>
                <c:pt idx="7813">
                  <c:v>4.5999999999999996</c:v>
                </c:pt>
                <c:pt idx="7814">
                  <c:v>14.099999</c:v>
                </c:pt>
                <c:pt idx="7815">
                  <c:v>8.8000000000000007</c:v>
                </c:pt>
                <c:pt idx="7816">
                  <c:v>13.799999</c:v>
                </c:pt>
                <c:pt idx="7817">
                  <c:v>38.600002000000003</c:v>
                </c:pt>
                <c:pt idx="7818">
                  <c:v>76.7</c:v>
                </c:pt>
                <c:pt idx="7819">
                  <c:v>5.8</c:v>
                </c:pt>
                <c:pt idx="7820">
                  <c:v>50.999996999999901</c:v>
                </c:pt>
                <c:pt idx="7821">
                  <c:v>41.000002000000002</c:v>
                </c:pt>
                <c:pt idx="7822">
                  <c:v>126.899998</c:v>
                </c:pt>
                <c:pt idx="7823">
                  <c:v>14.099999</c:v>
                </c:pt>
                <c:pt idx="7824">
                  <c:v>8.8000000000000007</c:v>
                </c:pt>
                <c:pt idx="7825">
                  <c:v>13.799999</c:v>
                </c:pt>
                <c:pt idx="7826">
                  <c:v>38.600002000000003</c:v>
                </c:pt>
                <c:pt idx="7827">
                  <c:v>76.7</c:v>
                </c:pt>
                <c:pt idx="7828">
                  <c:v>5.8</c:v>
                </c:pt>
                <c:pt idx="7829">
                  <c:v>72.100003000000001</c:v>
                </c:pt>
                <c:pt idx="7830">
                  <c:v>41.000002000000002</c:v>
                </c:pt>
                <c:pt idx="7831">
                  <c:v>126.899998</c:v>
                </c:pt>
                <c:pt idx="7832">
                  <c:v>14.099999</c:v>
                </c:pt>
                <c:pt idx="7833">
                  <c:v>8.8000000000000007</c:v>
                </c:pt>
                <c:pt idx="7834">
                  <c:v>24.400002000000001</c:v>
                </c:pt>
                <c:pt idx="7835">
                  <c:v>38.600002000000003</c:v>
                </c:pt>
                <c:pt idx="7836">
                  <c:v>76.7</c:v>
                </c:pt>
                <c:pt idx="7837">
                  <c:v>5.8</c:v>
                </c:pt>
                <c:pt idx="7838">
                  <c:v>72.100003000000001</c:v>
                </c:pt>
                <c:pt idx="7839">
                  <c:v>4.5999999999999996</c:v>
                </c:pt>
                <c:pt idx="7840">
                  <c:v>33.1</c:v>
                </c:pt>
                <c:pt idx="7841">
                  <c:v>14.099999</c:v>
                </c:pt>
                <c:pt idx="7842">
                  <c:v>8.8000000000000007</c:v>
                </c:pt>
                <c:pt idx="7843">
                  <c:v>24.400002000000001</c:v>
                </c:pt>
                <c:pt idx="7844">
                  <c:v>38.600002000000003</c:v>
                </c:pt>
                <c:pt idx="7845">
                  <c:v>76.7</c:v>
                </c:pt>
                <c:pt idx="7846">
                  <c:v>5.8</c:v>
                </c:pt>
                <c:pt idx="7847">
                  <c:v>72.100003000000001</c:v>
                </c:pt>
                <c:pt idx="7848">
                  <c:v>4.5999999999999996</c:v>
                </c:pt>
                <c:pt idx="7849">
                  <c:v>10.9</c:v>
                </c:pt>
                <c:pt idx="7850">
                  <c:v>14.099999</c:v>
                </c:pt>
                <c:pt idx="7851">
                  <c:v>32.299999999999997</c:v>
                </c:pt>
                <c:pt idx="7852">
                  <c:v>24.400002000000001</c:v>
                </c:pt>
                <c:pt idx="7853">
                  <c:v>38.600002000000003</c:v>
                </c:pt>
                <c:pt idx="7854">
                  <c:v>76.7</c:v>
                </c:pt>
                <c:pt idx="7855">
                  <c:v>5.8</c:v>
                </c:pt>
                <c:pt idx="7856">
                  <c:v>72.100003000000001</c:v>
                </c:pt>
                <c:pt idx="7857">
                  <c:v>4.5999999999999996</c:v>
                </c:pt>
                <c:pt idx="7858">
                  <c:v>10.9</c:v>
                </c:pt>
                <c:pt idx="7859">
                  <c:v>10.6</c:v>
                </c:pt>
                <c:pt idx="7860">
                  <c:v>8.8000000000000007</c:v>
                </c:pt>
                <c:pt idx="7861">
                  <c:v>24.400002000000001</c:v>
                </c:pt>
                <c:pt idx="7862">
                  <c:v>38.600002000000003</c:v>
                </c:pt>
                <c:pt idx="7863">
                  <c:v>76.7</c:v>
                </c:pt>
                <c:pt idx="7864">
                  <c:v>5.8</c:v>
                </c:pt>
                <c:pt idx="7865">
                  <c:v>72.100003000000001</c:v>
                </c:pt>
                <c:pt idx="7866">
                  <c:v>4.5999999999999996</c:v>
                </c:pt>
                <c:pt idx="7867">
                  <c:v>10.9</c:v>
                </c:pt>
                <c:pt idx="7868">
                  <c:v>10.6</c:v>
                </c:pt>
                <c:pt idx="7869">
                  <c:v>42.499999000000003</c:v>
                </c:pt>
                <c:pt idx="7870">
                  <c:v>13.799999</c:v>
                </c:pt>
                <c:pt idx="7871">
                  <c:v>38.600002000000003</c:v>
                </c:pt>
                <c:pt idx="7872">
                  <c:v>76.7</c:v>
                </c:pt>
                <c:pt idx="7873">
                  <c:v>5.8</c:v>
                </c:pt>
                <c:pt idx="7874">
                  <c:v>72.100003000000001</c:v>
                </c:pt>
                <c:pt idx="7875">
                  <c:v>4.5999999999999996</c:v>
                </c:pt>
                <c:pt idx="7876">
                  <c:v>10.9</c:v>
                </c:pt>
                <c:pt idx="7877">
                  <c:v>10.6</c:v>
                </c:pt>
                <c:pt idx="7878">
                  <c:v>42.499999000000003</c:v>
                </c:pt>
                <c:pt idx="7879">
                  <c:v>29.5</c:v>
                </c:pt>
                <c:pt idx="7880">
                  <c:v>38.600002000000003</c:v>
                </c:pt>
                <c:pt idx="7881">
                  <c:v>76.7</c:v>
                </c:pt>
                <c:pt idx="7882">
                  <c:v>5.8</c:v>
                </c:pt>
                <c:pt idx="7883">
                  <c:v>72.100003000000001</c:v>
                </c:pt>
                <c:pt idx="7884">
                  <c:v>4.5999999999999996</c:v>
                </c:pt>
                <c:pt idx="7885">
                  <c:v>10.9</c:v>
                </c:pt>
                <c:pt idx="7886">
                  <c:v>10.6</c:v>
                </c:pt>
                <c:pt idx="7887">
                  <c:v>42.499999000000003</c:v>
                </c:pt>
                <c:pt idx="7888">
                  <c:v>29.5</c:v>
                </c:pt>
                <c:pt idx="7889">
                  <c:v>76.7</c:v>
                </c:pt>
                <c:pt idx="7890">
                  <c:v>5.8</c:v>
                </c:pt>
                <c:pt idx="7891">
                  <c:v>72.100003000000001</c:v>
                </c:pt>
                <c:pt idx="7892">
                  <c:v>4.5999999999999996</c:v>
                </c:pt>
                <c:pt idx="7893">
                  <c:v>10.9</c:v>
                </c:pt>
                <c:pt idx="7894">
                  <c:v>10.6</c:v>
                </c:pt>
                <c:pt idx="7895">
                  <c:v>42.499999000000003</c:v>
                </c:pt>
                <c:pt idx="7896">
                  <c:v>29.5</c:v>
                </c:pt>
                <c:pt idx="7897">
                  <c:v>6.4</c:v>
                </c:pt>
                <c:pt idx="7898">
                  <c:v>5.8</c:v>
                </c:pt>
                <c:pt idx="7899">
                  <c:v>72.100003000000001</c:v>
                </c:pt>
                <c:pt idx="7900">
                  <c:v>4.5999999999999996</c:v>
                </c:pt>
                <c:pt idx="7901">
                  <c:v>10.9</c:v>
                </c:pt>
                <c:pt idx="7902">
                  <c:v>10.6</c:v>
                </c:pt>
                <c:pt idx="7903">
                  <c:v>42.499999000000003</c:v>
                </c:pt>
                <c:pt idx="7904">
                  <c:v>29.5</c:v>
                </c:pt>
                <c:pt idx="7905">
                  <c:v>6.4</c:v>
                </c:pt>
                <c:pt idx="7906">
                  <c:v>32.699998999999998</c:v>
                </c:pt>
                <c:pt idx="7907">
                  <c:v>72.100003000000001</c:v>
                </c:pt>
                <c:pt idx="7908">
                  <c:v>4.5999999999999996</c:v>
                </c:pt>
                <c:pt idx="7909">
                  <c:v>10.9</c:v>
                </c:pt>
                <c:pt idx="7910">
                  <c:v>10.6</c:v>
                </c:pt>
                <c:pt idx="7911">
                  <c:v>42.499999000000003</c:v>
                </c:pt>
                <c:pt idx="7912">
                  <c:v>29.5</c:v>
                </c:pt>
                <c:pt idx="7913">
                  <c:v>6.4</c:v>
                </c:pt>
                <c:pt idx="7914">
                  <c:v>32.699998999999998</c:v>
                </c:pt>
                <c:pt idx="7915">
                  <c:v>4.5999999999999996</c:v>
                </c:pt>
                <c:pt idx="7916">
                  <c:v>10.9</c:v>
                </c:pt>
                <c:pt idx="7917">
                  <c:v>10.6</c:v>
                </c:pt>
                <c:pt idx="7918">
                  <c:v>42.499999000000003</c:v>
                </c:pt>
                <c:pt idx="7919">
                  <c:v>29.5</c:v>
                </c:pt>
                <c:pt idx="7920">
                  <c:v>6.4</c:v>
                </c:pt>
                <c:pt idx="7921">
                  <c:v>10.199999999999999</c:v>
                </c:pt>
                <c:pt idx="7922">
                  <c:v>45.699998999999998</c:v>
                </c:pt>
                <c:pt idx="7923">
                  <c:v>10.9</c:v>
                </c:pt>
                <c:pt idx="7924">
                  <c:v>10.6</c:v>
                </c:pt>
                <c:pt idx="7925">
                  <c:v>42.499999000000003</c:v>
                </c:pt>
                <c:pt idx="7926">
                  <c:v>29.5</c:v>
                </c:pt>
                <c:pt idx="7927">
                  <c:v>6.4</c:v>
                </c:pt>
                <c:pt idx="7928">
                  <c:v>32.699998999999998</c:v>
                </c:pt>
                <c:pt idx="7929">
                  <c:v>45.699998999999998</c:v>
                </c:pt>
                <c:pt idx="7930">
                  <c:v>4.7999999999999901</c:v>
                </c:pt>
                <c:pt idx="7931">
                  <c:v>10.6</c:v>
                </c:pt>
                <c:pt idx="7932">
                  <c:v>42.499999000000003</c:v>
                </c:pt>
                <c:pt idx="7933">
                  <c:v>29.5</c:v>
                </c:pt>
                <c:pt idx="7934">
                  <c:v>6.4</c:v>
                </c:pt>
                <c:pt idx="7935">
                  <c:v>32.699998999999998</c:v>
                </c:pt>
                <c:pt idx="7936">
                  <c:v>45.699998999999998</c:v>
                </c:pt>
                <c:pt idx="7937">
                  <c:v>4.7999999999999901</c:v>
                </c:pt>
                <c:pt idx="7938">
                  <c:v>41.700001999999998</c:v>
                </c:pt>
                <c:pt idx="7939">
                  <c:v>42.499999000000003</c:v>
                </c:pt>
                <c:pt idx="7940">
                  <c:v>29.5</c:v>
                </c:pt>
                <c:pt idx="7941">
                  <c:v>6.4</c:v>
                </c:pt>
                <c:pt idx="7942">
                  <c:v>32.699998999999998</c:v>
                </c:pt>
                <c:pt idx="7943">
                  <c:v>45.699998999999998</c:v>
                </c:pt>
                <c:pt idx="7944">
                  <c:v>4.7999999999999901</c:v>
                </c:pt>
                <c:pt idx="7945">
                  <c:v>3.69999999999999</c:v>
                </c:pt>
                <c:pt idx="7946">
                  <c:v>39.900001000000003</c:v>
                </c:pt>
                <c:pt idx="7947">
                  <c:v>29.5</c:v>
                </c:pt>
                <c:pt idx="7948">
                  <c:v>6.4</c:v>
                </c:pt>
                <c:pt idx="7949">
                  <c:v>32.699998999999998</c:v>
                </c:pt>
                <c:pt idx="7950">
                  <c:v>45.699998999999998</c:v>
                </c:pt>
                <c:pt idx="7951">
                  <c:v>4.7999999999999901</c:v>
                </c:pt>
                <c:pt idx="7952">
                  <c:v>41.700001999999998</c:v>
                </c:pt>
                <c:pt idx="7953">
                  <c:v>39.900001000000003</c:v>
                </c:pt>
                <c:pt idx="7954">
                  <c:v>43</c:v>
                </c:pt>
                <c:pt idx="7955">
                  <c:v>6.4</c:v>
                </c:pt>
                <c:pt idx="7956">
                  <c:v>32.699998999999998</c:v>
                </c:pt>
                <c:pt idx="7957">
                  <c:v>45.699998999999998</c:v>
                </c:pt>
                <c:pt idx="7958">
                  <c:v>4.7999999999999901</c:v>
                </c:pt>
                <c:pt idx="7959">
                  <c:v>41.700001999999998</c:v>
                </c:pt>
                <c:pt idx="7960">
                  <c:v>39.900001000000003</c:v>
                </c:pt>
                <c:pt idx="7961">
                  <c:v>43</c:v>
                </c:pt>
                <c:pt idx="7962">
                  <c:v>43.000002000000002</c:v>
                </c:pt>
                <c:pt idx="7963">
                  <c:v>6.4</c:v>
                </c:pt>
                <c:pt idx="7964">
                  <c:v>10.199999999999999</c:v>
                </c:pt>
                <c:pt idx="7965">
                  <c:v>45.699998999999998</c:v>
                </c:pt>
                <c:pt idx="7966">
                  <c:v>4.7999999999999901</c:v>
                </c:pt>
                <c:pt idx="7967">
                  <c:v>41.700001999999998</c:v>
                </c:pt>
                <c:pt idx="7968">
                  <c:v>39.900001000000003</c:v>
                </c:pt>
                <c:pt idx="7969">
                  <c:v>43</c:v>
                </c:pt>
                <c:pt idx="7970">
                  <c:v>43.000002000000002</c:v>
                </c:pt>
                <c:pt idx="7971">
                  <c:v>32.699998999999998</c:v>
                </c:pt>
                <c:pt idx="7972">
                  <c:v>45.699998999999998</c:v>
                </c:pt>
                <c:pt idx="7973">
                  <c:v>4.7999999999999901</c:v>
                </c:pt>
                <c:pt idx="7974">
                  <c:v>3.69999999999999</c:v>
                </c:pt>
                <c:pt idx="7975">
                  <c:v>39.900001000000003</c:v>
                </c:pt>
                <c:pt idx="7976">
                  <c:v>43</c:v>
                </c:pt>
                <c:pt idx="7977">
                  <c:v>43.000002000000002</c:v>
                </c:pt>
                <c:pt idx="7978">
                  <c:v>45.699998999999998</c:v>
                </c:pt>
                <c:pt idx="7979">
                  <c:v>4.7999999999999901</c:v>
                </c:pt>
                <c:pt idx="7980">
                  <c:v>41.700001999999998</c:v>
                </c:pt>
                <c:pt idx="7981">
                  <c:v>39.900001000000003</c:v>
                </c:pt>
                <c:pt idx="7982">
                  <c:v>43</c:v>
                </c:pt>
                <c:pt idx="7983">
                  <c:v>43.000002000000002</c:v>
                </c:pt>
                <c:pt idx="7984">
                  <c:v>20.099999</c:v>
                </c:pt>
                <c:pt idx="7985">
                  <c:v>45.699998999999998</c:v>
                </c:pt>
                <c:pt idx="7986">
                  <c:v>4.7999999999999901</c:v>
                </c:pt>
                <c:pt idx="7987">
                  <c:v>3.69999999999999</c:v>
                </c:pt>
                <c:pt idx="7988">
                  <c:v>39.900001000000003</c:v>
                </c:pt>
                <c:pt idx="7989">
                  <c:v>43</c:v>
                </c:pt>
                <c:pt idx="7990">
                  <c:v>43.000002000000002</c:v>
                </c:pt>
                <c:pt idx="7991">
                  <c:v>20.099999</c:v>
                </c:pt>
                <c:pt idx="7992">
                  <c:v>42.7</c:v>
                </c:pt>
                <c:pt idx="7993">
                  <c:v>4.7999999999999901</c:v>
                </c:pt>
                <c:pt idx="7994">
                  <c:v>41.700001999999998</c:v>
                </c:pt>
                <c:pt idx="7995">
                  <c:v>39.900001000000003</c:v>
                </c:pt>
                <c:pt idx="7996">
                  <c:v>43</c:v>
                </c:pt>
                <c:pt idx="7997">
                  <c:v>43.000002000000002</c:v>
                </c:pt>
                <c:pt idx="7998">
                  <c:v>20.099999</c:v>
                </c:pt>
                <c:pt idx="7999">
                  <c:v>42.7</c:v>
                </c:pt>
                <c:pt idx="8000">
                  <c:v>26.200001</c:v>
                </c:pt>
                <c:pt idx="8001">
                  <c:v>41.700001999999998</c:v>
                </c:pt>
                <c:pt idx="8002">
                  <c:v>39.900001000000003</c:v>
                </c:pt>
                <c:pt idx="8003">
                  <c:v>43</c:v>
                </c:pt>
                <c:pt idx="8004">
                  <c:v>43.000002000000002</c:v>
                </c:pt>
                <c:pt idx="8005">
                  <c:v>20.099999</c:v>
                </c:pt>
                <c:pt idx="8006">
                  <c:v>42.7</c:v>
                </c:pt>
                <c:pt idx="8007">
                  <c:v>10.300001</c:v>
                </c:pt>
                <c:pt idx="8008">
                  <c:v>73.999995999999996</c:v>
                </c:pt>
                <c:pt idx="8009">
                  <c:v>39.900001000000003</c:v>
                </c:pt>
                <c:pt idx="8010">
                  <c:v>43</c:v>
                </c:pt>
                <c:pt idx="8011">
                  <c:v>43.000002000000002</c:v>
                </c:pt>
                <c:pt idx="8012">
                  <c:v>20.099999</c:v>
                </c:pt>
                <c:pt idx="8013">
                  <c:v>42.7</c:v>
                </c:pt>
                <c:pt idx="8014">
                  <c:v>26.200001</c:v>
                </c:pt>
                <c:pt idx="8015">
                  <c:v>73.999995999999996</c:v>
                </c:pt>
                <c:pt idx="8016">
                  <c:v>7</c:v>
                </c:pt>
                <c:pt idx="8017">
                  <c:v>43</c:v>
                </c:pt>
                <c:pt idx="8018">
                  <c:v>43.000002000000002</c:v>
                </c:pt>
                <c:pt idx="8019">
                  <c:v>20.099999</c:v>
                </c:pt>
                <c:pt idx="8020">
                  <c:v>42.7</c:v>
                </c:pt>
                <c:pt idx="8021">
                  <c:v>10.300001</c:v>
                </c:pt>
                <c:pt idx="8022">
                  <c:v>73.999995999999996</c:v>
                </c:pt>
                <c:pt idx="8023">
                  <c:v>7</c:v>
                </c:pt>
                <c:pt idx="8024">
                  <c:v>30.300001000000002</c:v>
                </c:pt>
                <c:pt idx="8025">
                  <c:v>43.000002000000002</c:v>
                </c:pt>
                <c:pt idx="8026">
                  <c:v>20.099999</c:v>
                </c:pt>
                <c:pt idx="8027">
                  <c:v>42.7</c:v>
                </c:pt>
                <c:pt idx="8028">
                  <c:v>26.200001</c:v>
                </c:pt>
                <c:pt idx="8029">
                  <c:v>73.999995999999996</c:v>
                </c:pt>
                <c:pt idx="8030">
                  <c:v>7</c:v>
                </c:pt>
                <c:pt idx="8031">
                  <c:v>6.1</c:v>
                </c:pt>
                <c:pt idx="8032">
                  <c:v>38.500000999999997</c:v>
                </c:pt>
                <c:pt idx="8033">
                  <c:v>20.099999</c:v>
                </c:pt>
                <c:pt idx="8034">
                  <c:v>42.7</c:v>
                </c:pt>
                <c:pt idx="8035">
                  <c:v>26.200001</c:v>
                </c:pt>
                <c:pt idx="8036">
                  <c:v>73.999995999999996</c:v>
                </c:pt>
                <c:pt idx="8037">
                  <c:v>7</c:v>
                </c:pt>
                <c:pt idx="8038">
                  <c:v>30.300001000000002</c:v>
                </c:pt>
                <c:pt idx="8039">
                  <c:v>38.500000999999997</c:v>
                </c:pt>
                <c:pt idx="8040">
                  <c:v>10.8</c:v>
                </c:pt>
                <c:pt idx="8041">
                  <c:v>20.099999</c:v>
                </c:pt>
                <c:pt idx="8042">
                  <c:v>42.7</c:v>
                </c:pt>
                <c:pt idx="8043">
                  <c:v>26.200001</c:v>
                </c:pt>
                <c:pt idx="8044">
                  <c:v>73.999995999999996</c:v>
                </c:pt>
                <c:pt idx="8045">
                  <c:v>7</c:v>
                </c:pt>
                <c:pt idx="8046">
                  <c:v>30.300001000000002</c:v>
                </c:pt>
                <c:pt idx="8047">
                  <c:v>38.500000999999997</c:v>
                </c:pt>
                <c:pt idx="8048">
                  <c:v>10.8</c:v>
                </c:pt>
                <c:pt idx="8049">
                  <c:v>20.099999</c:v>
                </c:pt>
                <c:pt idx="8050">
                  <c:v>42.7</c:v>
                </c:pt>
                <c:pt idx="8051">
                  <c:v>26.200001</c:v>
                </c:pt>
                <c:pt idx="8052">
                  <c:v>73.999995999999996</c:v>
                </c:pt>
                <c:pt idx="8053">
                  <c:v>7</c:v>
                </c:pt>
                <c:pt idx="8054">
                  <c:v>30.300001000000002</c:v>
                </c:pt>
                <c:pt idx="8055">
                  <c:v>38.500000999999997</c:v>
                </c:pt>
                <c:pt idx="8056">
                  <c:v>10.8</c:v>
                </c:pt>
                <c:pt idx="8057">
                  <c:v>43.7</c:v>
                </c:pt>
                <c:pt idx="8058">
                  <c:v>42.7</c:v>
                </c:pt>
                <c:pt idx="8059">
                  <c:v>10.300001</c:v>
                </c:pt>
                <c:pt idx="8060">
                  <c:v>73.999995999999996</c:v>
                </c:pt>
                <c:pt idx="8061">
                  <c:v>7</c:v>
                </c:pt>
                <c:pt idx="8062">
                  <c:v>30.300001000000002</c:v>
                </c:pt>
                <c:pt idx="8063">
                  <c:v>38.500000999999997</c:v>
                </c:pt>
                <c:pt idx="8064">
                  <c:v>10.8</c:v>
                </c:pt>
                <c:pt idx="8065">
                  <c:v>43.7</c:v>
                </c:pt>
                <c:pt idx="8066">
                  <c:v>41.499999000000003</c:v>
                </c:pt>
                <c:pt idx="8067">
                  <c:v>26.200001</c:v>
                </c:pt>
                <c:pt idx="8068">
                  <c:v>73.999995999999996</c:v>
                </c:pt>
                <c:pt idx="8069">
                  <c:v>7</c:v>
                </c:pt>
                <c:pt idx="8070">
                  <c:v>30.300001000000002</c:v>
                </c:pt>
                <c:pt idx="8071">
                  <c:v>38.500000999999997</c:v>
                </c:pt>
                <c:pt idx="8072">
                  <c:v>10.8</c:v>
                </c:pt>
                <c:pt idx="8073">
                  <c:v>43.7</c:v>
                </c:pt>
                <c:pt idx="8074">
                  <c:v>41.499999000000003</c:v>
                </c:pt>
                <c:pt idx="8075">
                  <c:v>5.0999999999999996</c:v>
                </c:pt>
                <c:pt idx="8076">
                  <c:v>73.999995999999996</c:v>
                </c:pt>
                <c:pt idx="8077">
                  <c:v>7</c:v>
                </c:pt>
                <c:pt idx="8078">
                  <c:v>30.300001000000002</c:v>
                </c:pt>
                <c:pt idx="8079">
                  <c:v>38.500000999999997</c:v>
                </c:pt>
                <c:pt idx="8080">
                  <c:v>10.8</c:v>
                </c:pt>
                <c:pt idx="8081">
                  <c:v>43.7</c:v>
                </c:pt>
                <c:pt idx="8082">
                  <c:v>41.499999000000003</c:v>
                </c:pt>
                <c:pt idx="8083">
                  <c:v>5.0999999999999996</c:v>
                </c:pt>
                <c:pt idx="8084">
                  <c:v>80.300003000000004</c:v>
                </c:pt>
                <c:pt idx="8085">
                  <c:v>7</c:v>
                </c:pt>
                <c:pt idx="8086">
                  <c:v>30.300001000000002</c:v>
                </c:pt>
                <c:pt idx="8087">
                  <c:v>38.500000999999997</c:v>
                </c:pt>
                <c:pt idx="8088">
                  <c:v>10.8</c:v>
                </c:pt>
                <c:pt idx="8089">
                  <c:v>43.7</c:v>
                </c:pt>
                <c:pt idx="8090">
                  <c:v>41.499999000000003</c:v>
                </c:pt>
                <c:pt idx="8091">
                  <c:v>5.0999999999999996</c:v>
                </c:pt>
                <c:pt idx="8092">
                  <c:v>80.300003000000004</c:v>
                </c:pt>
                <c:pt idx="8093">
                  <c:v>31.599999</c:v>
                </c:pt>
                <c:pt idx="8094">
                  <c:v>6.1</c:v>
                </c:pt>
                <c:pt idx="8095">
                  <c:v>38.500000999999997</c:v>
                </c:pt>
                <c:pt idx="8096">
                  <c:v>10.8</c:v>
                </c:pt>
                <c:pt idx="8097">
                  <c:v>43.7</c:v>
                </c:pt>
                <c:pt idx="8098">
                  <c:v>41.499999000000003</c:v>
                </c:pt>
                <c:pt idx="8099">
                  <c:v>5.0999999999999996</c:v>
                </c:pt>
                <c:pt idx="8100">
                  <c:v>80.300003000000004</c:v>
                </c:pt>
                <c:pt idx="8101">
                  <c:v>31.599999</c:v>
                </c:pt>
                <c:pt idx="8102">
                  <c:v>10.6</c:v>
                </c:pt>
                <c:pt idx="8103">
                  <c:v>38.500000999999997</c:v>
                </c:pt>
                <c:pt idx="8104">
                  <c:v>10.8</c:v>
                </c:pt>
                <c:pt idx="8105">
                  <c:v>43.7</c:v>
                </c:pt>
                <c:pt idx="8106">
                  <c:v>41.499999000000003</c:v>
                </c:pt>
                <c:pt idx="8107">
                  <c:v>5.0999999999999996</c:v>
                </c:pt>
                <c:pt idx="8108">
                  <c:v>80.300003000000004</c:v>
                </c:pt>
                <c:pt idx="8109">
                  <c:v>7.3999999999999897</c:v>
                </c:pt>
                <c:pt idx="8110">
                  <c:v>10.6</c:v>
                </c:pt>
                <c:pt idx="8111">
                  <c:v>38.5</c:v>
                </c:pt>
                <c:pt idx="8112">
                  <c:v>10.8</c:v>
                </c:pt>
                <c:pt idx="8113">
                  <c:v>43.7</c:v>
                </c:pt>
                <c:pt idx="8114">
                  <c:v>41.499999000000003</c:v>
                </c:pt>
                <c:pt idx="8115">
                  <c:v>5.0999999999999996</c:v>
                </c:pt>
                <c:pt idx="8116">
                  <c:v>80.300003000000004</c:v>
                </c:pt>
                <c:pt idx="8117">
                  <c:v>31.599999</c:v>
                </c:pt>
                <c:pt idx="8118">
                  <c:v>10.6</c:v>
                </c:pt>
                <c:pt idx="8119">
                  <c:v>38.5</c:v>
                </c:pt>
                <c:pt idx="8120">
                  <c:v>35.299998000000002</c:v>
                </c:pt>
                <c:pt idx="8121">
                  <c:v>43.7</c:v>
                </c:pt>
                <c:pt idx="8122">
                  <c:v>41.499999000000003</c:v>
                </c:pt>
                <c:pt idx="8123">
                  <c:v>5.0999999999999996</c:v>
                </c:pt>
                <c:pt idx="8124">
                  <c:v>80.300003000000004</c:v>
                </c:pt>
                <c:pt idx="8125">
                  <c:v>7.3999999999999897</c:v>
                </c:pt>
                <c:pt idx="8126">
                  <c:v>10.6</c:v>
                </c:pt>
                <c:pt idx="8127">
                  <c:v>38.5</c:v>
                </c:pt>
                <c:pt idx="8128">
                  <c:v>35.299998000000002</c:v>
                </c:pt>
                <c:pt idx="8129">
                  <c:v>45.000000999999997</c:v>
                </c:pt>
                <c:pt idx="8130">
                  <c:v>43.7</c:v>
                </c:pt>
                <c:pt idx="8131">
                  <c:v>41.499999000000003</c:v>
                </c:pt>
                <c:pt idx="8132">
                  <c:v>5.0999999999999996</c:v>
                </c:pt>
                <c:pt idx="8133">
                  <c:v>80.300003000000004</c:v>
                </c:pt>
                <c:pt idx="8134">
                  <c:v>31.599999</c:v>
                </c:pt>
                <c:pt idx="8135">
                  <c:v>10.6</c:v>
                </c:pt>
                <c:pt idx="8136">
                  <c:v>38.5</c:v>
                </c:pt>
                <c:pt idx="8137">
                  <c:v>35.299998000000002</c:v>
                </c:pt>
                <c:pt idx="8138">
                  <c:v>45.000000999999997</c:v>
                </c:pt>
                <c:pt idx="8139">
                  <c:v>41.499999000000003</c:v>
                </c:pt>
                <c:pt idx="8140">
                  <c:v>5.0999999999999996</c:v>
                </c:pt>
                <c:pt idx="8141">
                  <c:v>80.300003000000004</c:v>
                </c:pt>
                <c:pt idx="8142">
                  <c:v>7.3999999999999897</c:v>
                </c:pt>
                <c:pt idx="8143">
                  <c:v>10.6</c:v>
                </c:pt>
                <c:pt idx="8144">
                  <c:v>38.5</c:v>
                </c:pt>
                <c:pt idx="8145">
                  <c:v>35.299998000000002</c:v>
                </c:pt>
                <c:pt idx="8146">
                  <c:v>45.000000999999997</c:v>
                </c:pt>
                <c:pt idx="8147">
                  <c:v>31.499998999999999</c:v>
                </c:pt>
                <c:pt idx="8148">
                  <c:v>5.0999999999999996</c:v>
                </c:pt>
                <c:pt idx="8149">
                  <c:v>80.300003000000004</c:v>
                </c:pt>
                <c:pt idx="8150">
                  <c:v>7.3999999999999897</c:v>
                </c:pt>
                <c:pt idx="8151">
                  <c:v>10.6</c:v>
                </c:pt>
                <c:pt idx="8152">
                  <c:v>38.5</c:v>
                </c:pt>
                <c:pt idx="8153">
                  <c:v>35.299998000000002</c:v>
                </c:pt>
                <c:pt idx="8154">
                  <c:v>45.000000999999997</c:v>
                </c:pt>
                <c:pt idx="8155">
                  <c:v>31.499998999999999</c:v>
                </c:pt>
                <c:pt idx="8156">
                  <c:v>33.000000999999997</c:v>
                </c:pt>
                <c:pt idx="8157">
                  <c:v>80.300003000000004</c:v>
                </c:pt>
                <c:pt idx="8158">
                  <c:v>7.3999999999999897</c:v>
                </c:pt>
                <c:pt idx="8159">
                  <c:v>10.6</c:v>
                </c:pt>
                <c:pt idx="8160">
                  <c:v>38.5</c:v>
                </c:pt>
                <c:pt idx="8161">
                  <c:v>35.299998000000002</c:v>
                </c:pt>
                <c:pt idx="8162">
                  <c:v>45.000000999999997</c:v>
                </c:pt>
                <c:pt idx="8163">
                  <c:v>31.499998999999999</c:v>
                </c:pt>
                <c:pt idx="8164">
                  <c:v>33.000000999999997</c:v>
                </c:pt>
                <c:pt idx="8165">
                  <c:v>7.3999999999999897</c:v>
                </c:pt>
                <c:pt idx="8166">
                  <c:v>10.6</c:v>
                </c:pt>
                <c:pt idx="8167">
                  <c:v>38.5</c:v>
                </c:pt>
                <c:pt idx="8168">
                  <c:v>35.299998000000002</c:v>
                </c:pt>
                <c:pt idx="8169">
                  <c:v>45.000000999999997</c:v>
                </c:pt>
                <c:pt idx="8170">
                  <c:v>31.499998999999999</c:v>
                </c:pt>
                <c:pt idx="8171">
                  <c:v>33.000000999999997</c:v>
                </c:pt>
                <c:pt idx="8172">
                  <c:v>39.799998000000002</c:v>
                </c:pt>
                <c:pt idx="8173">
                  <c:v>10.6</c:v>
                </c:pt>
                <c:pt idx="8174">
                  <c:v>38.5</c:v>
                </c:pt>
                <c:pt idx="8175">
                  <c:v>35.299998000000002</c:v>
                </c:pt>
                <c:pt idx="8176">
                  <c:v>45.000000999999997</c:v>
                </c:pt>
                <c:pt idx="8177">
                  <c:v>31.499998999999999</c:v>
                </c:pt>
                <c:pt idx="8178">
                  <c:v>33.000000999999997</c:v>
                </c:pt>
                <c:pt idx="8179">
                  <c:v>39.799998000000002</c:v>
                </c:pt>
                <c:pt idx="8180">
                  <c:v>24.600000999999999</c:v>
                </c:pt>
                <c:pt idx="8181">
                  <c:v>38.5</c:v>
                </c:pt>
                <c:pt idx="8182">
                  <c:v>35.299998000000002</c:v>
                </c:pt>
                <c:pt idx="8183">
                  <c:v>45.000000999999997</c:v>
                </c:pt>
                <c:pt idx="8184">
                  <c:v>31.499998999999999</c:v>
                </c:pt>
                <c:pt idx="8185">
                  <c:v>33.000000999999997</c:v>
                </c:pt>
                <c:pt idx="8186">
                  <c:v>39.799998000000002</c:v>
                </c:pt>
                <c:pt idx="8187">
                  <c:v>24.600000999999999</c:v>
                </c:pt>
                <c:pt idx="8188">
                  <c:v>46.399997999999997</c:v>
                </c:pt>
                <c:pt idx="8189">
                  <c:v>35.299998000000002</c:v>
                </c:pt>
                <c:pt idx="8190">
                  <c:v>45.000000999999997</c:v>
                </c:pt>
                <c:pt idx="8191">
                  <c:v>31.499998999999999</c:v>
                </c:pt>
                <c:pt idx="8192">
                  <c:v>33.000000999999997</c:v>
                </c:pt>
                <c:pt idx="8193">
                  <c:v>39.799998000000002</c:v>
                </c:pt>
                <c:pt idx="8194">
                  <c:v>24.600000999999999</c:v>
                </c:pt>
                <c:pt idx="8195">
                  <c:v>46.399997999999997</c:v>
                </c:pt>
                <c:pt idx="8196">
                  <c:v>6.6</c:v>
                </c:pt>
                <c:pt idx="8197">
                  <c:v>45.000000999999997</c:v>
                </c:pt>
                <c:pt idx="8198">
                  <c:v>31.499998999999999</c:v>
                </c:pt>
                <c:pt idx="8199">
                  <c:v>33.000000999999997</c:v>
                </c:pt>
                <c:pt idx="8200">
                  <c:v>39.799998000000002</c:v>
                </c:pt>
                <c:pt idx="8201">
                  <c:v>24.600000999999999</c:v>
                </c:pt>
                <c:pt idx="8202">
                  <c:v>46.399997999999997</c:v>
                </c:pt>
                <c:pt idx="8203">
                  <c:v>6.6</c:v>
                </c:pt>
                <c:pt idx="8204">
                  <c:v>5.2</c:v>
                </c:pt>
                <c:pt idx="8205">
                  <c:v>31.499998999999999</c:v>
                </c:pt>
                <c:pt idx="8206">
                  <c:v>33.000000999999997</c:v>
                </c:pt>
                <c:pt idx="8207">
                  <c:v>39.799998000000002</c:v>
                </c:pt>
                <c:pt idx="8208">
                  <c:v>24.600000999999999</c:v>
                </c:pt>
                <c:pt idx="8209">
                  <c:v>46.399997999999997</c:v>
                </c:pt>
                <c:pt idx="8210">
                  <c:v>40.299999</c:v>
                </c:pt>
                <c:pt idx="8211">
                  <c:v>5.2</c:v>
                </c:pt>
                <c:pt idx="8212">
                  <c:v>23.299999</c:v>
                </c:pt>
                <c:pt idx="8213">
                  <c:v>31.499998999999999</c:v>
                </c:pt>
                <c:pt idx="8214">
                  <c:v>33.000000999999997</c:v>
                </c:pt>
                <c:pt idx="8215">
                  <c:v>39.799998000000002</c:v>
                </c:pt>
                <c:pt idx="8216">
                  <c:v>24.600000999999999</c:v>
                </c:pt>
                <c:pt idx="8217">
                  <c:v>46.399997999999997</c:v>
                </c:pt>
                <c:pt idx="8218">
                  <c:v>6.6</c:v>
                </c:pt>
                <c:pt idx="8219">
                  <c:v>5.2</c:v>
                </c:pt>
                <c:pt idx="8220">
                  <c:v>23.299999</c:v>
                </c:pt>
                <c:pt idx="8221">
                  <c:v>9.7000010000000003</c:v>
                </c:pt>
                <c:pt idx="8222">
                  <c:v>33.000000999999997</c:v>
                </c:pt>
                <c:pt idx="8223">
                  <c:v>39.799998000000002</c:v>
                </c:pt>
                <c:pt idx="8224">
                  <c:v>24.600000999999999</c:v>
                </c:pt>
                <c:pt idx="8225">
                  <c:v>46.399997999999997</c:v>
                </c:pt>
                <c:pt idx="8226">
                  <c:v>40.299999</c:v>
                </c:pt>
                <c:pt idx="8227">
                  <c:v>5.2</c:v>
                </c:pt>
                <c:pt idx="8228">
                  <c:v>23.299999</c:v>
                </c:pt>
                <c:pt idx="8229">
                  <c:v>9.7000010000000003</c:v>
                </c:pt>
                <c:pt idx="8230">
                  <c:v>10.799999999999899</c:v>
                </c:pt>
                <c:pt idx="8231">
                  <c:v>39.799998000000002</c:v>
                </c:pt>
                <c:pt idx="8232">
                  <c:v>24.600000999999999</c:v>
                </c:pt>
                <c:pt idx="8233">
                  <c:v>46.399997999999997</c:v>
                </c:pt>
                <c:pt idx="8234">
                  <c:v>6.6</c:v>
                </c:pt>
                <c:pt idx="8235">
                  <c:v>5.2</c:v>
                </c:pt>
                <c:pt idx="8236">
                  <c:v>23.299999</c:v>
                </c:pt>
                <c:pt idx="8237">
                  <c:v>29</c:v>
                </c:pt>
                <c:pt idx="8238">
                  <c:v>10.799999999999899</c:v>
                </c:pt>
                <c:pt idx="8239">
                  <c:v>34.699998000000001</c:v>
                </c:pt>
                <c:pt idx="8240">
                  <c:v>39.799998000000002</c:v>
                </c:pt>
                <c:pt idx="8241">
                  <c:v>24.600000999999999</c:v>
                </c:pt>
                <c:pt idx="8242">
                  <c:v>46.399997999999997</c:v>
                </c:pt>
                <c:pt idx="8243">
                  <c:v>6.6</c:v>
                </c:pt>
                <c:pt idx="8244">
                  <c:v>5.2</c:v>
                </c:pt>
                <c:pt idx="8245">
                  <c:v>23.299999</c:v>
                </c:pt>
                <c:pt idx="8246">
                  <c:v>9.7000010000000003</c:v>
                </c:pt>
                <c:pt idx="8247">
                  <c:v>33.500002000000002</c:v>
                </c:pt>
                <c:pt idx="8248">
                  <c:v>34.699998000000001</c:v>
                </c:pt>
                <c:pt idx="8249">
                  <c:v>72.600003000000001</c:v>
                </c:pt>
                <c:pt idx="8250">
                  <c:v>24.600000999999999</c:v>
                </c:pt>
                <c:pt idx="8251">
                  <c:v>46.399997999999997</c:v>
                </c:pt>
                <c:pt idx="8252">
                  <c:v>40.299999</c:v>
                </c:pt>
                <c:pt idx="8253">
                  <c:v>5.2</c:v>
                </c:pt>
                <c:pt idx="8254">
                  <c:v>23.299999</c:v>
                </c:pt>
                <c:pt idx="8255">
                  <c:v>29</c:v>
                </c:pt>
                <c:pt idx="8256">
                  <c:v>33.500002000000002</c:v>
                </c:pt>
                <c:pt idx="8257">
                  <c:v>34.699998000000001</c:v>
                </c:pt>
                <c:pt idx="8258">
                  <c:v>72.600003000000001</c:v>
                </c:pt>
                <c:pt idx="8259">
                  <c:v>32.000000999999997</c:v>
                </c:pt>
                <c:pt idx="8260">
                  <c:v>46.399997999999997</c:v>
                </c:pt>
                <c:pt idx="8261">
                  <c:v>6.6</c:v>
                </c:pt>
                <c:pt idx="8262">
                  <c:v>5.2</c:v>
                </c:pt>
                <c:pt idx="8263">
                  <c:v>23.299999</c:v>
                </c:pt>
                <c:pt idx="8264">
                  <c:v>29</c:v>
                </c:pt>
                <c:pt idx="8265">
                  <c:v>10.799999999999899</c:v>
                </c:pt>
                <c:pt idx="8266">
                  <c:v>4.2</c:v>
                </c:pt>
                <c:pt idx="8267">
                  <c:v>72.600003000000001</c:v>
                </c:pt>
                <c:pt idx="8268">
                  <c:v>32.000000999999997</c:v>
                </c:pt>
                <c:pt idx="8269">
                  <c:v>7</c:v>
                </c:pt>
                <c:pt idx="8270">
                  <c:v>6.6</c:v>
                </c:pt>
                <c:pt idx="8271">
                  <c:v>5.2</c:v>
                </c:pt>
                <c:pt idx="8272">
                  <c:v>23.299999</c:v>
                </c:pt>
                <c:pt idx="8273">
                  <c:v>29</c:v>
                </c:pt>
                <c:pt idx="8274">
                  <c:v>33.500002000000002</c:v>
                </c:pt>
                <c:pt idx="8275">
                  <c:v>34.699998000000001</c:v>
                </c:pt>
                <c:pt idx="8276">
                  <c:v>10.4</c:v>
                </c:pt>
                <c:pt idx="8277">
                  <c:v>32.000000999999997</c:v>
                </c:pt>
                <c:pt idx="8278">
                  <c:v>38.799999</c:v>
                </c:pt>
                <c:pt idx="8279">
                  <c:v>7.1</c:v>
                </c:pt>
                <c:pt idx="8280">
                  <c:v>5.2</c:v>
                </c:pt>
                <c:pt idx="8281">
                  <c:v>23.299999</c:v>
                </c:pt>
                <c:pt idx="8282">
                  <c:v>29</c:v>
                </c:pt>
                <c:pt idx="8283">
                  <c:v>10.799999999999899</c:v>
                </c:pt>
                <c:pt idx="8284">
                  <c:v>4.2</c:v>
                </c:pt>
                <c:pt idx="8285">
                  <c:v>72.600003000000001</c:v>
                </c:pt>
                <c:pt idx="8286">
                  <c:v>32.000000999999997</c:v>
                </c:pt>
                <c:pt idx="8287">
                  <c:v>7</c:v>
                </c:pt>
                <c:pt idx="8288">
                  <c:v>7.1</c:v>
                </c:pt>
                <c:pt idx="8289">
                  <c:v>26.299999</c:v>
                </c:pt>
                <c:pt idx="8290">
                  <c:v>23.299999</c:v>
                </c:pt>
                <c:pt idx="8291">
                  <c:v>9.7000010000000003</c:v>
                </c:pt>
                <c:pt idx="8292">
                  <c:v>10.799999999999899</c:v>
                </c:pt>
                <c:pt idx="8293">
                  <c:v>4.2</c:v>
                </c:pt>
                <c:pt idx="8294">
                  <c:v>72.600003000000001</c:v>
                </c:pt>
                <c:pt idx="8295">
                  <c:v>32.000000999999997</c:v>
                </c:pt>
                <c:pt idx="8296">
                  <c:v>38.799999</c:v>
                </c:pt>
                <c:pt idx="8297">
                  <c:v>7.1</c:v>
                </c:pt>
                <c:pt idx="8298">
                  <c:v>26.299999</c:v>
                </c:pt>
                <c:pt idx="8299">
                  <c:v>41</c:v>
                </c:pt>
                <c:pt idx="8300">
                  <c:v>9.7000010000000003</c:v>
                </c:pt>
                <c:pt idx="8301">
                  <c:v>33.500002000000002</c:v>
                </c:pt>
                <c:pt idx="8302">
                  <c:v>34.699998000000001</c:v>
                </c:pt>
                <c:pt idx="8303">
                  <c:v>10.4</c:v>
                </c:pt>
                <c:pt idx="8304">
                  <c:v>32.000000999999997</c:v>
                </c:pt>
                <c:pt idx="8305">
                  <c:v>38.799999</c:v>
                </c:pt>
                <c:pt idx="8306">
                  <c:v>7.1</c:v>
                </c:pt>
                <c:pt idx="8307">
                  <c:v>26.299999</c:v>
                </c:pt>
                <c:pt idx="8308">
                  <c:v>41</c:v>
                </c:pt>
                <c:pt idx="8309">
                  <c:v>31.699998999999998</c:v>
                </c:pt>
                <c:pt idx="8310">
                  <c:v>10.799999999999899</c:v>
                </c:pt>
                <c:pt idx="8311">
                  <c:v>34.699998000000001</c:v>
                </c:pt>
                <c:pt idx="8312">
                  <c:v>10.4</c:v>
                </c:pt>
                <c:pt idx="8313">
                  <c:v>32.000000999999997</c:v>
                </c:pt>
                <c:pt idx="8314">
                  <c:v>38.799999</c:v>
                </c:pt>
                <c:pt idx="8315">
                  <c:v>7.1</c:v>
                </c:pt>
                <c:pt idx="8316">
                  <c:v>26.299999</c:v>
                </c:pt>
                <c:pt idx="8317">
                  <c:v>41</c:v>
                </c:pt>
                <c:pt idx="8318">
                  <c:v>31.699998999999998</c:v>
                </c:pt>
                <c:pt idx="8319">
                  <c:v>46.9</c:v>
                </c:pt>
                <c:pt idx="8320">
                  <c:v>4.2</c:v>
                </c:pt>
                <c:pt idx="8321">
                  <c:v>10.4</c:v>
                </c:pt>
                <c:pt idx="8322">
                  <c:v>3.19999999999999</c:v>
                </c:pt>
                <c:pt idx="8323">
                  <c:v>38.799999</c:v>
                </c:pt>
                <c:pt idx="8324">
                  <c:v>7.1</c:v>
                </c:pt>
                <c:pt idx="8325">
                  <c:v>26.299999</c:v>
                </c:pt>
                <c:pt idx="8326">
                  <c:v>41</c:v>
                </c:pt>
                <c:pt idx="8327">
                  <c:v>31.699998999999998</c:v>
                </c:pt>
                <c:pt idx="8328">
                  <c:v>46.9</c:v>
                </c:pt>
                <c:pt idx="8329">
                  <c:v>4.4999999999999902</c:v>
                </c:pt>
                <c:pt idx="8330">
                  <c:v>72.600003000000001</c:v>
                </c:pt>
                <c:pt idx="8331">
                  <c:v>3.19999999999999</c:v>
                </c:pt>
                <c:pt idx="8332">
                  <c:v>38.799999</c:v>
                </c:pt>
                <c:pt idx="8333">
                  <c:v>7.1</c:v>
                </c:pt>
                <c:pt idx="8334">
                  <c:v>26.299999</c:v>
                </c:pt>
                <c:pt idx="8335">
                  <c:v>41</c:v>
                </c:pt>
                <c:pt idx="8336">
                  <c:v>31.699998999999998</c:v>
                </c:pt>
                <c:pt idx="8337">
                  <c:v>46.9</c:v>
                </c:pt>
                <c:pt idx="8338">
                  <c:v>4.4999999999999902</c:v>
                </c:pt>
                <c:pt idx="8339">
                  <c:v>31.800001000000002</c:v>
                </c:pt>
                <c:pt idx="8340">
                  <c:v>32.000000999999997</c:v>
                </c:pt>
                <c:pt idx="8341">
                  <c:v>38.799999</c:v>
                </c:pt>
                <c:pt idx="8342">
                  <c:v>7.1</c:v>
                </c:pt>
                <c:pt idx="8343">
                  <c:v>26.299999</c:v>
                </c:pt>
                <c:pt idx="8344">
                  <c:v>41</c:v>
                </c:pt>
                <c:pt idx="8345">
                  <c:v>31.699998999999998</c:v>
                </c:pt>
                <c:pt idx="8346">
                  <c:v>46.9</c:v>
                </c:pt>
                <c:pt idx="8347">
                  <c:v>4.4999999999999902</c:v>
                </c:pt>
                <c:pt idx="8348">
                  <c:v>31.800001000000002</c:v>
                </c:pt>
                <c:pt idx="8349">
                  <c:v>30.700001</c:v>
                </c:pt>
                <c:pt idx="8350">
                  <c:v>7</c:v>
                </c:pt>
                <c:pt idx="8351">
                  <c:v>7.1</c:v>
                </c:pt>
                <c:pt idx="8352">
                  <c:v>26.299999</c:v>
                </c:pt>
                <c:pt idx="8353">
                  <c:v>41</c:v>
                </c:pt>
                <c:pt idx="8354">
                  <c:v>31.699998999999998</c:v>
                </c:pt>
                <c:pt idx="8355">
                  <c:v>46.9</c:v>
                </c:pt>
                <c:pt idx="8356">
                  <c:v>4.4999999999999902</c:v>
                </c:pt>
                <c:pt idx="8357">
                  <c:v>31.800001000000002</c:v>
                </c:pt>
                <c:pt idx="8358">
                  <c:v>30.700001</c:v>
                </c:pt>
                <c:pt idx="8359">
                  <c:v>26.6</c:v>
                </c:pt>
                <c:pt idx="8360">
                  <c:v>7.1</c:v>
                </c:pt>
                <c:pt idx="8361">
                  <c:v>26.299999</c:v>
                </c:pt>
                <c:pt idx="8362">
                  <c:v>41</c:v>
                </c:pt>
                <c:pt idx="8363">
                  <c:v>31.699998999999998</c:v>
                </c:pt>
                <c:pt idx="8364">
                  <c:v>46.9</c:v>
                </c:pt>
                <c:pt idx="8365">
                  <c:v>4.4999999999999902</c:v>
                </c:pt>
                <c:pt idx="8366">
                  <c:v>14.7</c:v>
                </c:pt>
                <c:pt idx="8367">
                  <c:v>30.700001</c:v>
                </c:pt>
                <c:pt idx="8368">
                  <c:v>26.6</c:v>
                </c:pt>
                <c:pt idx="8369">
                  <c:v>12.0999999999999</c:v>
                </c:pt>
                <c:pt idx="8370">
                  <c:v>26.299999</c:v>
                </c:pt>
                <c:pt idx="8371">
                  <c:v>41</c:v>
                </c:pt>
                <c:pt idx="8372">
                  <c:v>31.699998999999998</c:v>
                </c:pt>
                <c:pt idx="8373">
                  <c:v>46.9</c:v>
                </c:pt>
                <c:pt idx="8374">
                  <c:v>4.4999999999999902</c:v>
                </c:pt>
                <c:pt idx="8375">
                  <c:v>31.800001000000002</c:v>
                </c:pt>
                <c:pt idx="8376">
                  <c:v>30.700001</c:v>
                </c:pt>
                <c:pt idx="8377">
                  <c:v>10.199999999999999</c:v>
                </c:pt>
                <c:pt idx="8378">
                  <c:v>12.0999999999999</c:v>
                </c:pt>
                <c:pt idx="8379">
                  <c:v>10.4</c:v>
                </c:pt>
                <c:pt idx="8380">
                  <c:v>41</c:v>
                </c:pt>
                <c:pt idx="8381">
                  <c:v>31.699998999999998</c:v>
                </c:pt>
                <c:pt idx="8382">
                  <c:v>46.9</c:v>
                </c:pt>
                <c:pt idx="8383">
                  <c:v>4.4999999999999902</c:v>
                </c:pt>
                <c:pt idx="8384">
                  <c:v>31.800001000000002</c:v>
                </c:pt>
                <c:pt idx="8385">
                  <c:v>30.700001</c:v>
                </c:pt>
                <c:pt idx="8386">
                  <c:v>10.199999999999999</c:v>
                </c:pt>
                <c:pt idx="8387">
                  <c:v>12.0999999999999</c:v>
                </c:pt>
                <c:pt idx="8388">
                  <c:v>10.4</c:v>
                </c:pt>
                <c:pt idx="8389">
                  <c:v>38</c:v>
                </c:pt>
                <c:pt idx="8390">
                  <c:v>31.699998999999998</c:v>
                </c:pt>
                <c:pt idx="8391">
                  <c:v>46.9</c:v>
                </c:pt>
                <c:pt idx="8392">
                  <c:v>4.4999999999999902</c:v>
                </c:pt>
                <c:pt idx="8393">
                  <c:v>31.800001000000002</c:v>
                </c:pt>
                <c:pt idx="8394">
                  <c:v>30.700001</c:v>
                </c:pt>
                <c:pt idx="8395">
                  <c:v>10.199999999999999</c:v>
                </c:pt>
                <c:pt idx="8396">
                  <c:v>12.0999999999999</c:v>
                </c:pt>
                <c:pt idx="8397">
                  <c:v>31.5</c:v>
                </c:pt>
                <c:pt idx="8398">
                  <c:v>8.6</c:v>
                </c:pt>
                <c:pt idx="8399">
                  <c:v>9.5</c:v>
                </c:pt>
                <c:pt idx="8400">
                  <c:v>46.9</c:v>
                </c:pt>
                <c:pt idx="8401">
                  <c:v>4.4999999999999902</c:v>
                </c:pt>
                <c:pt idx="8402">
                  <c:v>31.800001000000002</c:v>
                </c:pt>
                <c:pt idx="8403">
                  <c:v>30.700001</c:v>
                </c:pt>
                <c:pt idx="8404">
                  <c:v>26.6</c:v>
                </c:pt>
                <c:pt idx="8405">
                  <c:v>12.0999999999999</c:v>
                </c:pt>
                <c:pt idx="8406">
                  <c:v>10.4</c:v>
                </c:pt>
                <c:pt idx="8407">
                  <c:v>8.6</c:v>
                </c:pt>
                <c:pt idx="8408">
                  <c:v>8.6999999999999993</c:v>
                </c:pt>
                <c:pt idx="8409">
                  <c:v>4.4999999999999902</c:v>
                </c:pt>
                <c:pt idx="8410">
                  <c:v>31.800001000000002</c:v>
                </c:pt>
                <c:pt idx="8411">
                  <c:v>30.700001</c:v>
                </c:pt>
                <c:pt idx="8412">
                  <c:v>26.6</c:v>
                </c:pt>
                <c:pt idx="8413">
                  <c:v>12.0999999999999</c:v>
                </c:pt>
                <c:pt idx="8414">
                  <c:v>31.5</c:v>
                </c:pt>
                <c:pt idx="8415">
                  <c:v>8.6</c:v>
                </c:pt>
                <c:pt idx="8416">
                  <c:v>8.6999999999999993</c:v>
                </c:pt>
                <c:pt idx="8417">
                  <c:v>33.9</c:v>
                </c:pt>
                <c:pt idx="8418">
                  <c:v>31.800001000000002</c:v>
                </c:pt>
                <c:pt idx="8419">
                  <c:v>30.700001</c:v>
                </c:pt>
                <c:pt idx="8420">
                  <c:v>10.199999999999999</c:v>
                </c:pt>
                <c:pt idx="8421">
                  <c:v>12.0999999999999</c:v>
                </c:pt>
                <c:pt idx="8422">
                  <c:v>10.4</c:v>
                </c:pt>
                <c:pt idx="8423">
                  <c:v>38</c:v>
                </c:pt>
                <c:pt idx="8424">
                  <c:v>9.5</c:v>
                </c:pt>
                <c:pt idx="8425">
                  <c:v>33.9</c:v>
                </c:pt>
                <c:pt idx="8426">
                  <c:v>39.999999000000003</c:v>
                </c:pt>
                <c:pt idx="8427">
                  <c:v>30.700001</c:v>
                </c:pt>
                <c:pt idx="8428">
                  <c:v>26.6</c:v>
                </c:pt>
                <c:pt idx="8429">
                  <c:v>12.0999999999999</c:v>
                </c:pt>
                <c:pt idx="8430">
                  <c:v>31.5</c:v>
                </c:pt>
                <c:pt idx="8431">
                  <c:v>38</c:v>
                </c:pt>
                <c:pt idx="8432">
                  <c:v>8.6999999999999993</c:v>
                </c:pt>
                <c:pt idx="8433">
                  <c:v>33.9</c:v>
                </c:pt>
                <c:pt idx="8434">
                  <c:v>39.999999000000003</c:v>
                </c:pt>
                <c:pt idx="8435">
                  <c:v>37.499997999999998</c:v>
                </c:pt>
                <c:pt idx="8436">
                  <c:v>10.199999999999999</c:v>
                </c:pt>
                <c:pt idx="8437">
                  <c:v>12.0999999999999</c:v>
                </c:pt>
                <c:pt idx="8438">
                  <c:v>31.5</c:v>
                </c:pt>
                <c:pt idx="8439">
                  <c:v>38</c:v>
                </c:pt>
                <c:pt idx="8440">
                  <c:v>9.5</c:v>
                </c:pt>
                <c:pt idx="8441">
                  <c:v>33.9</c:v>
                </c:pt>
                <c:pt idx="8442">
                  <c:v>39.999999000000003</c:v>
                </c:pt>
                <c:pt idx="8443">
                  <c:v>37.499997999999998</c:v>
                </c:pt>
                <c:pt idx="8444">
                  <c:v>39.300001999999999</c:v>
                </c:pt>
                <c:pt idx="8445">
                  <c:v>12.0999999999999</c:v>
                </c:pt>
                <c:pt idx="8446">
                  <c:v>31.5</c:v>
                </c:pt>
                <c:pt idx="8447">
                  <c:v>8.6</c:v>
                </c:pt>
                <c:pt idx="8448">
                  <c:v>8.6999999999999993</c:v>
                </c:pt>
                <c:pt idx="8449">
                  <c:v>33.9</c:v>
                </c:pt>
                <c:pt idx="8450">
                  <c:v>39.999999000000003</c:v>
                </c:pt>
                <c:pt idx="8451">
                  <c:v>37.499997999999998</c:v>
                </c:pt>
                <c:pt idx="8452">
                  <c:v>39.300001999999999</c:v>
                </c:pt>
                <c:pt idx="8453">
                  <c:v>15.100001000000001</c:v>
                </c:pt>
                <c:pt idx="8454">
                  <c:v>10.4</c:v>
                </c:pt>
                <c:pt idx="8455">
                  <c:v>38</c:v>
                </c:pt>
                <c:pt idx="8456">
                  <c:v>9.5</c:v>
                </c:pt>
                <c:pt idx="8457">
                  <c:v>33.9</c:v>
                </c:pt>
                <c:pt idx="8458">
                  <c:v>39.999999000000003</c:v>
                </c:pt>
                <c:pt idx="8459">
                  <c:v>37.499997999999998</c:v>
                </c:pt>
                <c:pt idx="8460">
                  <c:v>39.300001999999999</c:v>
                </c:pt>
                <c:pt idx="8461">
                  <c:v>15.100001000000001</c:v>
                </c:pt>
                <c:pt idx="8462">
                  <c:v>39.999997999999998</c:v>
                </c:pt>
                <c:pt idx="8463">
                  <c:v>38</c:v>
                </c:pt>
                <c:pt idx="8464">
                  <c:v>9.5</c:v>
                </c:pt>
                <c:pt idx="8465">
                  <c:v>33.9</c:v>
                </c:pt>
                <c:pt idx="8466">
                  <c:v>39.999999000000003</c:v>
                </c:pt>
                <c:pt idx="8467">
                  <c:v>37.499997999999998</c:v>
                </c:pt>
                <c:pt idx="8468">
                  <c:v>39.300001999999999</c:v>
                </c:pt>
                <c:pt idx="8469">
                  <c:v>15.100001000000001</c:v>
                </c:pt>
                <c:pt idx="8470">
                  <c:v>7.1999999999999904</c:v>
                </c:pt>
                <c:pt idx="8471">
                  <c:v>8.3000000000000007</c:v>
                </c:pt>
                <c:pt idx="8472">
                  <c:v>8.6999999999999993</c:v>
                </c:pt>
                <c:pt idx="8473">
                  <c:v>33.9</c:v>
                </c:pt>
                <c:pt idx="8474">
                  <c:v>39.999999000000003</c:v>
                </c:pt>
                <c:pt idx="8475">
                  <c:v>37.499997999999998</c:v>
                </c:pt>
                <c:pt idx="8476">
                  <c:v>39.300001999999999</c:v>
                </c:pt>
                <c:pt idx="8477">
                  <c:v>15.100001000000001</c:v>
                </c:pt>
                <c:pt idx="8478">
                  <c:v>39.999997999999998</c:v>
                </c:pt>
                <c:pt idx="8479">
                  <c:v>31.499998999999999</c:v>
                </c:pt>
                <c:pt idx="8480">
                  <c:v>33.9</c:v>
                </c:pt>
                <c:pt idx="8481">
                  <c:v>39.999999000000003</c:v>
                </c:pt>
                <c:pt idx="8482">
                  <c:v>37.499997999999998</c:v>
                </c:pt>
                <c:pt idx="8483">
                  <c:v>39.300001999999999</c:v>
                </c:pt>
                <c:pt idx="8484">
                  <c:v>15.100001000000001</c:v>
                </c:pt>
                <c:pt idx="8485">
                  <c:v>7.1999999999999904</c:v>
                </c:pt>
                <c:pt idx="8486">
                  <c:v>31.499998999999999</c:v>
                </c:pt>
                <c:pt idx="8487">
                  <c:v>33.100000999999999</c:v>
                </c:pt>
                <c:pt idx="8488">
                  <c:v>33.9</c:v>
                </c:pt>
                <c:pt idx="8489">
                  <c:v>39.999999000000003</c:v>
                </c:pt>
                <c:pt idx="8490">
                  <c:v>37.499997999999998</c:v>
                </c:pt>
                <c:pt idx="8491">
                  <c:v>39.300001999999999</c:v>
                </c:pt>
                <c:pt idx="8492">
                  <c:v>15.100001000000001</c:v>
                </c:pt>
                <c:pt idx="8493">
                  <c:v>7.1999999999999904</c:v>
                </c:pt>
                <c:pt idx="8494">
                  <c:v>31.499998999999999</c:v>
                </c:pt>
                <c:pt idx="8495">
                  <c:v>33.100000999999999</c:v>
                </c:pt>
                <c:pt idx="8496">
                  <c:v>36.899999000000001</c:v>
                </c:pt>
                <c:pt idx="8497">
                  <c:v>39.999999000000003</c:v>
                </c:pt>
                <c:pt idx="8498">
                  <c:v>37.499997999999998</c:v>
                </c:pt>
                <c:pt idx="8499">
                  <c:v>39.300001999999999</c:v>
                </c:pt>
                <c:pt idx="8500">
                  <c:v>15.100001000000001</c:v>
                </c:pt>
                <c:pt idx="8501">
                  <c:v>7.1999999999999904</c:v>
                </c:pt>
                <c:pt idx="8502">
                  <c:v>31.499998999999999</c:v>
                </c:pt>
                <c:pt idx="8503">
                  <c:v>33.100000999999999</c:v>
                </c:pt>
                <c:pt idx="8504">
                  <c:v>36.899999000000001</c:v>
                </c:pt>
                <c:pt idx="8505">
                  <c:v>37.499997999999998</c:v>
                </c:pt>
                <c:pt idx="8506">
                  <c:v>39.300001999999999</c:v>
                </c:pt>
                <c:pt idx="8507">
                  <c:v>15.100001000000001</c:v>
                </c:pt>
                <c:pt idx="8508">
                  <c:v>7.1999999999999904</c:v>
                </c:pt>
                <c:pt idx="8509">
                  <c:v>31.499998999999999</c:v>
                </c:pt>
                <c:pt idx="8510">
                  <c:v>33.100000999999999</c:v>
                </c:pt>
                <c:pt idx="8511">
                  <c:v>36.899999000000001</c:v>
                </c:pt>
                <c:pt idx="8512">
                  <c:v>35.599998999999997</c:v>
                </c:pt>
                <c:pt idx="8513">
                  <c:v>39.300001999999999</c:v>
                </c:pt>
                <c:pt idx="8514">
                  <c:v>15.100001000000001</c:v>
                </c:pt>
                <c:pt idx="8515">
                  <c:v>39.999997999999998</c:v>
                </c:pt>
                <c:pt idx="8516">
                  <c:v>31.499998999999999</c:v>
                </c:pt>
                <c:pt idx="8517">
                  <c:v>33.100000999999999</c:v>
                </c:pt>
                <c:pt idx="8518">
                  <c:v>9.3000000000000007</c:v>
                </c:pt>
                <c:pt idx="8519">
                  <c:v>35.599998999999997</c:v>
                </c:pt>
                <c:pt idx="8520">
                  <c:v>6.5</c:v>
                </c:pt>
                <c:pt idx="8521">
                  <c:v>15.100001000000001</c:v>
                </c:pt>
                <c:pt idx="8522">
                  <c:v>7.1999999999999904</c:v>
                </c:pt>
                <c:pt idx="8523">
                  <c:v>31.499998999999999</c:v>
                </c:pt>
                <c:pt idx="8524">
                  <c:v>33.100000999999999</c:v>
                </c:pt>
                <c:pt idx="8525">
                  <c:v>36.899999000000001</c:v>
                </c:pt>
                <c:pt idx="8526">
                  <c:v>35.599998999999997</c:v>
                </c:pt>
                <c:pt idx="8527">
                  <c:v>33.600002000000003</c:v>
                </c:pt>
                <c:pt idx="8528">
                  <c:v>7.8999999999999897</c:v>
                </c:pt>
                <c:pt idx="8529">
                  <c:v>7.1999999999999904</c:v>
                </c:pt>
                <c:pt idx="8530">
                  <c:v>31.499998999999999</c:v>
                </c:pt>
                <c:pt idx="8531">
                  <c:v>33.100000999999999</c:v>
                </c:pt>
                <c:pt idx="8532">
                  <c:v>9.3000000000000007</c:v>
                </c:pt>
                <c:pt idx="8533">
                  <c:v>35.599998999999997</c:v>
                </c:pt>
                <c:pt idx="8534">
                  <c:v>33.600002000000003</c:v>
                </c:pt>
                <c:pt idx="8535">
                  <c:v>35.000000999999997</c:v>
                </c:pt>
                <c:pt idx="8536">
                  <c:v>31.499998999999999</c:v>
                </c:pt>
                <c:pt idx="8537">
                  <c:v>33.100000999999999</c:v>
                </c:pt>
                <c:pt idx="8538">
                  <c:v>36.899999000000001</c:v>
                </c:pt>
                <c:pt idx="8539">
                  <c:v>35.599998999999997</c:v>
                </c:pt>
                <c:pt idx="8540">
                  <c:v>33.600002000000003</c:v>
                </c:pt>
                <c:pt idx="8541">
                  <c:v>35.000000999999997</c:v>
                </c:pt>
                <c:pt idx="8542">
                  <c:v>31.1</c:v>
                </c:pt>
                <c:pt idx="8543">
                  <c:v>33.100000999999999</c:v>
                </c:pt>
                <c:pt idx="8544">
                  <c:v>36.899999000000001</c:v>
                </c:pt>
                <c:pt idx="8545">
                  <c:v>35.599998999999997</c:v>
                </c:pt>
                <c:pt idx="8546">
                  <c:v>33.600002000000003</c:v>
                </c:pt>
                <c:pt idx="8547">
                  <c:v>7.8999999999999897</c:v>
                </c:pt>
                <c:pt idx="8548">
                  <c:v>31.1</c:v>
                </c:pt>
                <c:pt idx="8549">
                  <c:v>22.599997999999999</c:v>
                </c:pt>
                <c:pt idx="8550">
                  <c:v>33.100000999999999</c:v>
                </c:pt>
                <c:pt idx="8551">
                  <c:v>36.899999000000001</c:v>
                </c:pt>
                <c:pt idx="8552">
                  <c:v>35.599998999999997</c:v>
                </c:pt>
                <c:pt idx="8553">
                  <c:v>33.600002000000003</c:v>
                </c:pt>
                <c:pt idx="8554">
                  <c:v>7.8999999999999897</c:v>
                </c:pt>
                <c:pt idx="8555">
                  <c:v>31.1</c:v>
                </c:pt>
                <c:pt idx="8556">
                  <c:v>9.7000010000000003</c:v>
                </c:pt>
                <c:pt idx="8557">
                  <c:v>40.799999</c:v>
                </c:pt>
                <c:pt idx="8558">
                  <c:v>9.3000000000000007</c:v>
                </c:pt>
                <c:pt idx="8559">
                  <c:v>35.599998999999997</c:v>
                </c:pt>
                <c:pt idx="8560">
                  <c:v>33.600002000000003</c:v>
                </c:pt>
                <c:pt idx="8561">
                  <c:v>35.000000999999997</c:v>
                </c:pt>
                <c:pt idx="8562">
                  <c:v>31.1</c:v>
                </c:pt>
                <c:pt idx="8563">
                  <c:v>9.7000010000000003</c:v>
                </c:pt>
                <c:pt idx="8564">
                  <c:v>40.799999</c:v>
                </c:pt>
                <c:pt idx="8565">
                  <c:v>46.200001999999998</c:v>
                </c:pt>
                <c:pt idx="8566">
                  <c:v>35.599998999999997</c:v>
                </c:pt>
                <c:pt idx="8567">
                  <c:v>6.5</c:v>
                </c:pt>
                <c:pt idx="8568">
                  <c:v>35.000000999999997</c:v>
                </c:pt>
                <c:pt idx="8569">
                  <c:v>31.1</c:v>
                </c:pt>
                <c:pt idx="8570">
                  <c:v>22.599997999999999</c:v>
                </c:pt>
                <c:pt idx="8571">
                  <c:v>40.799999</c:v>
                </c:pt>
                <c:pt idx="8572">
                  <c:v>46.200001999999998</c:v>
                </c:pt>
                <c:pt idx="8573">
                  <c:v>5</c:v>
                </c:pt>
                <c:pt idx="8574">
                  <c:v>35.599998999999997</c:v>
                </c:pt>
                <c:pt idx="8575">
                  <c:v>33.600002000000003</c:v>
                </c:pt>
                <c:pt idx="8576">
                  <c:v>7.8999999999999897</c:v>
                </c:pt>
                <c:pt idx="8577">
                  <c:v>31.1</c:v>
                </c:pt>
                <c:pt idx="8578">
                  <c:v>9.7000010000000003</c:v>
                </c:pt>
                <c:pt idx="8579">
                  <c:v>40.799999</c:v>
                </c:pt>
                <c:pt idx="8580">
                  <c:v>46.200001999999998</c:v>
                </c:pt>
                <c:pt idx="8581">
                  <c:v>5</c:v>
                </c:pt>
                <c:pt idx="8582">
                  <c:v>30.700002000000001</c:v>
                </c:pt>
                <c:pt idx="8583">
                  <c:v>33.600002000000003</c:v>
                </c:pt>
                <c:pt idx="8584">
                  <c:v>35.000000999999997</c:v>
                </c:pt>
                <c:pt idx="8585">
                  <c:v>31.1</c:v>
                </c:pt>
                <c:pt idx="8586">
                  <c:v>9.7000010000000003</c:v>
                </c:pt>
                <c:pt idx="8587">
                  <c:v>40.799999</c:v>
                </c:pt>
                <c:pt idx="8588">
                  <c:v>46.200001999999998</c:v>
                </c:pt>
                <c:pt idx="8589">
                  <c:v>5</c:v>
                </c:pt>
                <c:pt idx="8590">
                  <c:v>30.700002000000001</c:v>
                </c:pt>
                <c:pt idx="8591">
                  <c:v>64.699996999999996</c:v>
                </c:pt>
                <c:pt idx="8592">
                  <c:v>35.000000999999997</c:v>
                </c:pt>
                <c:pt idx="8593">
                  <c:v>31.1</c:v>
                </c:pt>
                <c:pt idx="8594">
                  <c:v>9.7000010000000003</c:v>
                </c:pt>
                <c:pt idx="8595">
                  <c:v>40.799999</c:v>
                </c:pt>
                <c:pt idx="8596">
                  <c:v>46.200001999999998</c:v>
                </c:pt>
                <c:pt idx="8597">
                  <c:v>5</c:v>
                </c:pt>
                <c:pt idx="8598">
                  <c:v>30.700002000000001</c:v>
                </c:pt>
                <c:pt idx="8599">
                  <c:v>64.699996999999996</c:v>
                </c:pt>
                <c:pt idx="8600">
                  <c:v>31.000001000000001</c:v>
                </c:pt>
                <c:pt idx="8601">
                  <c:v>31.1</c:v>
                </c:pt>
                <c:pt idx="8602">
                  <c:v>9.7000010000000003</c:v>
                </c:pt>
                <c:pt idx="8603">
                  <c:v>40.799999</c:v>
                </c:pt>
                <c:pt idx="8604">
                  <c:v>46.200001999999998</c:v>
                </c:pt>
                <c:pt idx="8605">
                  <c:v>5</c:v>
                </c:pt>
                <c:pt idx="8606">
                  <c:v>30.700002000000001</c:v>
                </c:pt>
                <c:pt idx="8607">
                  <c:v>64.699996999999996</c:v>
                </c:pt>
                <c:pt idx="8608">
                  <c:v>31.000001000000001</c:v>
                </c:pt>
                <c:pt idx="8609">
                  <c:v>62.499996999999901</c:v>
                </c:pt>
                <c:pt idx="8610">
                  <c:v>31.1</c:v>
                </c:pt>
                <c:pt idx="8611">
                  <c:v>9.7000010000000003</c:v>
                </c:pt>
                <c:pt idx="8612">
                  <c:v>40.799999</c:v>
                </c:pt>
                <c:pt idx="8613">
                  <c:v>46.200001999999998</c:v>
                </c:pt>
                <c:pt idx="8614">
                  <c:v>5</c:v>
                </c:pt>
                <c:pt idx="8615">
                  <c:v>30.700002000000001</c:v>
                </c:pt>
                <c:pt idx="8616">
                  <c:v>64.699996999999996</c:v>
                </c:pt>
                <c:pt idx="8617">
                  <c:v>31.000001000000001</c:v>
                </c:pt>
                <c:pt idx="8618">
                  <c:v>7.6</c:v>
                </c:pt>
                <c:pt idx="8619">
                  <c:v>28.099997999999999</c:v>
                </c:pt>
                <c:pt idx="8620">
                  <c:v>9.7000010000000003</c:v>
                </c:pt>
                <c:pt idx="8621">
                  <c:v>40.799999</c:v>
                </c:pt>
                <c:pt idx="8622">
                  <c:v>46.200001999999998</c:v>
                </c:pt>
                <c:pt idx="8623">
                  <c:v>5</c:v>
                </c:pt>
                <c:pt idx="8624">
                  <c:v>30.700002000000001</c:v>
                </c:pt>
                <c:pt idx="8625">
                  <c:v>64.699996999999996</c:v>
                </c:pt>
                <c:pt idx="8626">
                  <c:v>31.000001000000001</c:v>
                </c:pt>
                <c:pt idx="8627">
                  <c:v>62.499996999999901</c:v>
                </c:pt>
                <c:pt idx="8628">
                  <c:v>28.099997999999999</c:v>
                </c:pt>
                <c:pt idx="8629">
                  <c:v>14.899999999999901</c:v>
                </c:pt>
                <c:pt idx="8630">
                  <c:v>40.799999</c:v>
                </c:pt>
                <c:pt idx="8631">
                  <c:v>46.200001999999998</c:v>
                </c:pt>
                <c:pt idx="8632">
                  <c:v>5</c:v>
                </c:pt>
                <c:pt idx="8633">
                  <c:v>30.700002000000001</c:v>
                </c:pt>
                <c:pt idx="8634">
                  <c:v>64.699996999999996</c:v>
                </c:pt>
                <c:pt idx="8635">
                  <c:v>31.000001000000001</c:v>
                </c:pt>
                <c:pt idx="8636">
                  <c:v>62.499996999999901</c:v>
                </c:pt>
                <c:pt idx="8637">
                  <c:v>28.099997999999999</c:v>
                </c:pt>
                <c:pt idx="8638">
                  <c:v>14.899999999999901</c:v>
                </c:pt>
                <c:pt idx="8639">
                  <c:v>32.499997999999998</c:v>
                </c:pt>
                <c:pt idx="8640">
                  <c:v>46.200001999999998</c:v>
                </c:pt>
                <c:pt idx="8641">
                  <c:v>5</c:v>
                </c:pt>
                <c:pt idx="8642">
                  <c:v>30.700002000000001</c:v>
                </c:pt>
                <c:pt idx="8643">
                  <c:v>64.699996999999996</c:v>
                </c:pt>
                <c:pt idx="8644">
                  <c:v>8.2999999999999901</c:v>
                </c:pt>
                <c:pt idx="8645">
                  <c:v>62.499996999999901</c:v>
                </c:pt>
                <c:pt idx="8646">
                  <c:v>28.099997999999999</c:v>
                </c:pt>
                <c:pt idx="8647">
                  <c:v>14.899999999999901</c:v>
                </c:pt>
                <c:pt idx="8648">
                  <c:v>32.499997999999998</c:v>
                </c:pt>
                <c:pt idx="8649">
                  <c:v>33.200001999999998</c:v>
                </c:pt>
                <c:pt idx="8650">
                  <c:v>10.800001</c:v>
                </c:pt>
                <c:pt idx="8651">
                  <c:v>16.299997999999999</c:v>
                </c:pt>
                <c:pt idx="8652">
                  <c:v>10.4999979999999</c:v>
                </c:pt>
                <c:pt idx="8653">
                  <c:v>11.300001</c:v>
                </c:pt>
                <c:pt idx="8654">
                  <c:v>10.5</c:v>
                </c:pt>
                <c:pt idx="8655">
                  <c:v>10.5</c:v>
                </c:pt>
                <c:pt idx="8656">
                  <c:v>11.5</c:v>
                </c:pt>
                <c:pt idx="8657">
                  <c:v>10.399998999999999</c:v>
                </c:pt>
                <c:pt idx="8658">
                  <c:v>10.800001</c:v>
                </c:pt>
                <c:pt idx="8659">
                  <c:v>16.299997999999999</c:v>
                </c:pt>
                <c:pt idx="8660">
                  <c:v>10.4999979999999</c:v>
                </c:pt>
                <c:pt idx="8661">
                  <c:v>11.300001</c:v>
                </c:pt>
                <c:pt idx="8662">
                  <c:v>10.5</c:v>
                </c:pt>
                <c:pt idx="8663">
                  <c:v>10.5</c:v>
                </c:pt>
                <c:pt idx="8664">
                  <c:v>11.5</c:v>
                </c:pt>
                <c:pt idx="8665">
                  <c:v>10.399998999999999</c:v>
                </c:pt>
                <c:pt idx="8666">
                  <c:v>10.900002000000001</c:v>
                </c:pt>
                <c:pt idx="8667">
                  <c:v>16.299997999999999</c:v>
                </c:pt>
                <c:pt idx="8668">
                  <c:v>10.4999979999999</c:v>
                </c:pt>
                <c:pt idx="8669">
                  <c:v>11.300001</c:v>
                </c:pt>
                <c:pt idx="8670">
                  <c:v>10.5</c:v>
                </c:pt>
                <c:pt idx="8671">
                  <c:v>10.5</c:v>
                </c:pt>
                <c:pt idx="8672">
                  <c:v>11.5</c:v>
                </c:pt>
                <c:pt idx="8673">
                  <c:v>10.399998999999999</c:v>
                </c:pt>
                <c:pt idx="8674">
                  <c:v>10.900002000000001</c:v>
                </c:pt>
                <c:pt idx="8675">
                  <c:v>10.900002000000001</c:v>
                </c:pt>
                <c:pt idx="8676">
                  <c:v>10.4999979999999</c:v>
                </c:pt>
                <c:pt idx="8677">
                  <c:v>11.300001</c:v>
                </c:pt>
                <c:pt idx="8678">
                  <c:v>10.5</c:v>
                </c:pt>
                <c:pt idx="8679">
                  <c:v>10.5</c:v>
                </c:pt>
                <c:pt idx="8680">
                  <c:v>11.5</c:v>
                </c:pt>
                <c:pt idx="8681">
                  <c:v>10.399998999999999</c:v>
                </c:pt>
                <c:pt idx="8682">
                  <c:v>10.900002000000001</c:v>
                </c:pt>
                <c:pt idx="8683">
                  <c:v>10.900002000000001</c:v>
                </c:pt>
                <c:pt idx="8684">
                  <c:v>26.599997999999999</c:v>
                </c:pt>
                <c:pt idx="8685">
                  <c:v>11.300001</c:v>
                </c:pt>
                <c:pt idx="8686">
                  <c:v>10.5</c:v>
                </c:pt>
                <c:pt idx="8687">
                  <c:v>10.5</c:v>
                </c:pt>
                <c:pt idx="8688">
                  <c:v>11.5</c:v>
                </c:pt>
                <c:pt idx="8689">
                  <c:v>10.399998999999999</c:v>
                </c:pt>
                <c:pt idx="8690">
                  <c:v>10.900002000000001</c:v>
                </c:pt>
                <c:pt idx="8691">
                  <c:v>10.900002000000001</c:v>
                </c:pt>
                <c:pt idx="8692">
                  <c:v>26.599997999999999</c:v>
                </c:pt>
                <c:pt idx="8693">
                  <c:v>9.8999969999999902</c:v>
                </c:pt>
                <c:pt idx="8694">
                  <c:v>10.5</c:v>
                </c:pt>
                <c:pt idx="8695">
                  <c:v>10.5</c:v>
                </c:pt>
                <c:pt idx="8696">
                  <c:v>11.5</c:v>
                </c:pt>
                <c:pt idx="8697">
                  <c:v>10.399998999999999</c:v>
                </c:pt>
                <c:pt idx="8698">
                  <c:v>10.900002000000001</c:v>
                </c:pt>
                <c:pt idx="8699">
                  <c:v>10.900002000000001</c:v>
                </c:pt>
                <c:pt idx="8700">
                  <c:v>26.599997999999999</c:v>
                </c:pt>
                <c:pt idx="8701">
                  <c:v>9.8999969999999902</c:v>
                </c:pt>
                <c:pt idx="8702">
                  <c:v>21.4</c:v>
                </c:pt>
                <c:pt idx="8703">
                  <c:v>10.5</c:v>
                </c:pt>
                <c:pt idx="8704">
                  <c:v>11.5</c:v>
                </c:pt>
                <c:pt idx="8705">
                  <c:v>10.399998999999999</c:v>
                </c:pt>
                <c:pt idx="8706">
                  <c:v>10.900002000000001</c:v>
                </c:pt>
                <c:pt idx="8707">
                  <c:v>10.900002000000001</c:v>
                </c:pt>
                <c:pt idx="8708">
                  <c:v>26.599997999999999</c:v>
                </c:pt>
                <c:pt idx="8709">
                  <c:v>9.8999969999999902</c:v>
                </c:pt>
                <c:pt idx="8710">
                  <c:v>21.4</c:v>
                </c:pt>
                <c:pt idx="8711">
                  <c:v>7.3999999999999897</c:v>
                </c:pt>
                <c:pt idx="8712">
                  <c:v>10.5</c:v>
                </c:pt>
                <c:pt idx="8713">
                  <c:v>11.5</c:v>
                </c:pt>
                <c:pt idx="8714">
                  <c:v>10.399998999999999</c:v>
                </c:pt>
                <c:pt idx="8715">
                  <c:v>10.900002000000001</c:v>
                </c:pt>
                <c:pt idx="8716">
                  <c:v>10.900002000000001</c:v>
                </c:pt>
                <c:pt idx="8717">
                  <c:v>26.599997999999999</c:v>
                </c:pt>
                <c:pt idx="8718">
                  <c:v>9.8999969999999902</c:v>
                </c:pt>
                <c:pt idx="8719">
                  <c:v>21.4</c:v>
                </c:pt>
                <c:pt idx="8720">
                  <c:v>7.3999999999999897</c:v>
                </c:pt>
                <c:pt idx="8721">
                  <c:v>11.5</c:v>
                </c:pt>
                <c:pt idx="8722">
                  <c:v>10.399998999999999</c:v>
                </c:pt>
                <c:pt idx="8723">
                  <c:v>10.900002000000001</c:v>
                </c:pt>
                <c:pt idx="8724">
                  <c:v>10.900002000000001</c:v>
                </c:pt>
                <c:pt idx="8725">
                  <c:v>26.599997999999999</c:v>
                </c:pt>
                <c:pt idx="8726">
                  <c:v>9.8999969999999902</c:v>
                </c:pt>
                <c:pt idx="8727">
                  <c:v>21.4</c:v>
                </c:pt>
                <c:pt idx="8728">
                  <c:v>7.3999999999999897</c:v>
                </c:pt>
                <c:pt idx="8729">
                  <c:v>10.399998999999999</c:v>
                </c:pt>
                <c:pt idx="8730">
                  <c:v>10.399998999999999</c:v>
                </c:pt>
                <c:pt idx="8731">
                  <c:v>10.900002000000001</c:v>
                </c:pt>
                <c:pt idx="8732">
                  <c:v>10.900002000000001</c:v>
                </c:pt>
                <c:pt idx="8733">
                  <c:v>26.599997999999999</c:v>
                </c:pt>
                <c:pt idx="8734">
                  <c:v>9.8999969999999902</c:v>
                </c:pt>
                <c:pt idx="8735">
                  <c:v>21.4</c:v>
                </c:pt>
                <c:pt idx="8736">
                  <c:v>7.3999999999999897</c:v>
                </c:pt>
                <c:pt idx="8737">
                  <c:v>10.399998999999999</c:v>
                </c:pt>
                <c:pt idx="8738">
                  <c:v>10.6</c:v>
                </c:pt>
                <c:pt idx="8739">
                  <c:v>10.900002000000001</c:v>
                </c:pt>
                <c:pt idx="8740">
                  <c:v>10.900002000000001</c:v>
                </c:pt>
                <c:pt idx="8741">
                  <c:v>26.599997999999999</c:v>
                </c:pt>
                <c:pt idx="8742">
                  <c:v>9.8999969999999902</c:v>
                </c:pt>
                <c:pt idx="8743">
                  <c:v>21.4</c:v>
                </c:pt>
                <c:pt idx="8744">
                  <c:v>7.3999999999999897</c:v>
                </c:pt>
                <c:pt idx="8745">
                  <c:v>10.399998999999999</c:v>
                </c:pt>
                <c:pt idx="8746">
                  <c:v>10.6</c:v>
                </c:pt>
                <c:pt idx="8747">
                  <c:v>10.799999</c:v>
                </c:pt>
                <c:pt idx="8748">
                  <c:v>10.900002000000001</c:v>
                </c:pt>
                <c:pt idx="8749">
                  <c:v>26.599997999999999</c:v>
                </c:pt>
                <c:pt idx="8750">
                  <c:v>9.8999969999999902</c:v>
                </c:pt>
                <c:pt idx="8751">
                  <c:v>21.4</c:v>
                </c:pt>
                <c:pt idx="8752">
                  <c:v>7.3999999999999897</c:v>
                </c:pt>
                <c:pt idx="8753">
                  <c:v>10.399998999999999</c:v>
                </c:pt>
                <c:pt idx="8754">
                  <c:v>10.6</c:v>
                </c:pt>
                <c:pt idx="8755">
                  <c:v>10.799999</c:v>
                </c:pt>
                <c:pt idx="8756">
                  <c:v>26.599997999999999</c:v>
                </c:pt>
                <c:pt idx="8757">
                  <c:v>9.8999969999999902</c:v>
                </c:pt>
                <c:pt idx="8758">
                  <c:v>21.4</c:v>
                </c:pt>
                <c:pt idx="8759">
                  <c:v>7.3999999999999897</c:v>
                </c:pt>
                <c:pt idx="8760">
                  <c:v>10.399998999999999</c:v>
                </c:pt>
                <c:pt idx="8761">
                  <c:v>10.6</c:v>
                </c:pt>
                <c:pt idx="8762">
                  <c:v>10.799999</c:v>
                </c:pt>
                <c:pt idx="8763">
                  <c:v>10.700001</c:v>
                </c:pt>
                <c:pt idx="8764">
                  <c:v>9.8999969999999902</c:v>
                </c:pt>
                <c:pt idx="8765">
                  <c:v>21.4</c:v>
                </c:pt>
                <c:pt idx="8766">
                  <c:v>7.3999999999999897</c:v>
                </c:pt>
                <c:pt idx="8767">
                  <c:v>10.399998999999999</c:v>
                </c:pt>
                <c:pt idx="8768">
                  <c:v>10.6</c:v>
                </c:pt>
                <c:pt idx="8769">
                  <c:v>10.799999</c:v>
                </c:pt>
                <c:pt idx="8770">
                  <c:v>10.700001</c:v>
                </c:pt>
                <c:pt idx="8771">
                  <c:v>17.299999</c:v>
                </c:pt>
                <c:pt idx="8772">
                  <c:v>21.4</c:v>
                </c:pt>
                <c:pt idx="8773">
                  <c:v>7.3999999999999897</c:v>
                </c:pt>
                <c:pt idx="8774">
                  <c:v>10.399998999999999</c:v>
                </c:pt>
                <c:pt idx="8775">
                  <c:v>10.6</c:v>
                </c:pt>
                <c:pt idx="8776">
                  <c:v>10.799999</c:v>
                </c:pt>
                <c:pt idx="8777">
                  <c:v>10.700001</c:v>
                </c:pt>
                <c:pt idx="8778">
                  <c:v>17.299999</c:v>
                </c:pt>
                <c:pt idx="8779">
                  <c:v>14.200001</c:v>
                </c:pt>
                <c:pt idx="8780">
                  <c:v>7.3999999999999897</c:v>
                </c:pt>
                <c:pt idx="8781">
                  <c:v>10.399998999999999</c:v>
                </c:pt>
                <c:pt idx="8782">
                  <c:v>10.6</c:v>
                </c:pt>
                <c:pt idx="8783">
                  <c:v>10.799999</c:v>
                </c:pt>
                <c:pt idx="8784">
                  <c:v>10.700001</c:v>
                </c:pt>
                <c:pt idx="8785">
                  <c:v>17.299999</c:v>
                </c:pt>
                <c:pt idx="8786">
                  <c:v>14.200001</c:v>
                </c:pt>
                <c:pt idx="8787">
                  <c:v>13.699998000000001</c:v>
                </c:pt>
                <c:pt idx="8788">
                  <c:v>7.6000009999999998</c:v>
                </c:pt>
                <c:pt idx="8789">
                  <c:v>11.799999</c:v>
                </c:pt>
                <c:pt idx="8790">
                  <c:v>24.899999000000001</c:v>
                </c:pt>
                <c:pt idx="8791">
                  <c:v>11.900002000000001</c:v>
                </c:pt>
                <c:pt idx="8792">
                  <c:v>7.6000009999999998</c:v>
                </c:pt>
                <c:pt idx="8793">
                  <c:v>11.799999</c:v>
                </c:pt>
                <c:pt idx="8794">
                  <c:v>24.899999000000001</c:v>
                </c:pt>
                <c:pt idx="8795">
                  <c:v>11.800001</c:v>
                </c:pt>
                <c:pt idx="8796">
                  <c:v>5.1000019999999999</c:v>
                </c:pt>
                <c:pt idx="8797">
                  <c:v>11.799999</c:v>
                </c:pt>
                <c:pt idx="8798">
                  <c:v>24.899999000000001</c:v>
                </c:pt>
                <c:pt idx="8799">
                  <c:v>11.900002000000001</c:v>
                </c:pt>
                <c:pt idx="8800">
                  <c:v>5.1000019999999999</c:v>
                </c:pt>
                <c:pt idx="8801">
                  <c:v>9.6999969999999909</c:v>
                </c:pt>
                <c:pt idx="8802">
                  <c:v>11.799999</c:v>
                </c:pt>
                <c:pt idx="8803">
                  <c:v>24.899999000000001</c:v>
                </c:pt>
                <c:pt idx="8804">
                  <c:v>11.900002000000001</c:v>
                </c:pt>
                <c:pt idx="8805">
                  <c:v>5.1000019999999999</c:v>
                </c:pt>
                <c:pt idx="8806">
                  <c:v>9.6999969999999909</c:v>
                </c:pt>
                <c:pt idx="8807">
                  <c:v>24.899999000000001</c:v>
                </c:pt>
                <c:pt idx="8808">
                  <c:v>11.800001</c:v>
                </c:pt>
                <c:pt idx="8809">
                  <c:v>5.1000019999999999</c:v>
                </c:pt>
                <c:pt idx="8810">
                  <c:v>9.6999969999999909</c:v>
                </c:pt>
                <c:pt idx="8811">
                  <c:v>12.400001</c:v>
                </c:pt>
                <c:pt idx="8812">
                  <c:v>24.899999000000001</c:v>
                </c:pt>
                <c:pt idx="8813">
                  <c:v>11.800001</c:v>
                </c:pt>
                <c:pt idx="8814">
                  <c:v>5.1000019999999999</c:v>
                </c:pt>
                <c:pt idx="8815">
                  <c:v>9.6999969999999909</c:v>
                </c:pt>
                <c:pt idx="8816">
                  <c:v>12.400001</c:v>
                </c:pt>
                <c:pt idx="8817">
                  <c:v>87.399996999999999</c:v>
                </c:pt>
                <c:pt idx="8818">
                  <c:v>11.900002000000001</c:v>
                </c:pt>
                <c:pt idx="8819">
                  <c:v>5.1000019999999999</c:v>
                </c:pt>
                <c:pt idx="8820">
                  <c:v>9.6999969999999909</c:v>
                </c:pt>
                <c:pt idx="8821">
                  <c:v>12.400001</c:v>
                </c:pt>
                <c:pt idx="8822">
                  <c:v>87.399996999999999</c:v>
                </c:pt>
                <c:pt idx="8823">
                  <c:v>5.1000019999999999</c:v>
                </c:pt>
                <c:pt idx="8824">
                  <c:v>9.6999969999999909</c:v>
                </c:pt>
                <c:pt idx="8825">
                  <c:v>12.400001</c:v>
                </c:pt>
                <c:pt idx="8826">
                  <c:v>14.700001</c:v>
                </c:pt>
                <c:pt idx="8827">
                  <c:v>5.1000019999999999</c:v>
                </c:pt>
                <c:pt idx="8828">
                  <c:v>9.6999969999999909</c:v>
                </c:pt>
                <c:pt idx="8829">
                  <c:v>12.400001</c:v>
                </c:pt>
                <c:pt idx="8830">
                  <c:v>87.399996999999999</c:v>
                </c:pt>
                <c:pt idx="8831">
                  <c:v>16.8</c:v>
                </c:pt>
                <c:pt idx="8832">
                  <c:v>5.1000019999999999</c:v>
                </c:pt>
                <c:pt idx="8833">
                  <c:v>9.6999969999999909</c:v>
                </c:pt>
                <c:pt idx="8834">
                  <c:v>12.400001</c:v>
                </c:pt>
                <c:pt idx="8835">
                  <c:v>87.399996999999999</c:v>
                </c:pt>
                <c:pt idx="8836">
                  <c:v>16.8</c:v>
                </c:pt>
                <c:pt idx="8837">
                  <c:v>3</c:v>
                </c:pt>
                <c:pt idx="8838">
                  <c:v>5.1000019999999999</c:v>
                </c:pt>
                <c:pt idx="8839">
                  <c:v>9.6999969999999909</c:v>
                </c:pt>
                <c:pt idx="8840">
                  <c:v>12.400001</c:v>
                </c:pt>
                <c:pt idx="8841">
                  <c:v>87.399996999999999</c:v>
                </c:pt>
                <c:pt idx="8842">
                  <c:v>16.8</c:v>
                </c:pt>
                <c:pt idx="8843">
                  <c:v>3</c:v>
                </c:pt>
                <c:pt idx="8844">
                  <c:v>36.200001</c:v>
                </c:pt>
                <c:pt idx="8845">
                  <c:v>9.6999969999999909</c:v>
                </c:pt>
                <c:pt idx="8846">
                  <c:v>12.400001</c:v>
                </c:pt>
                <c:pt idx="8847">
                  <c:v>87.399996999999999</c:v>
                </c:pt>
                <c:pt idx="8848">
                  <c:v>16.8</c:v>
                </c:pt>
                <c:pt idx="8849">
                  <c:v>3</c:v>
                </c:pt>
                <c:pt idx="8850">
                  <c:v>36.200001</c:v>
                </c:pt>
                <c:pt idx="8851">
                  <c:v>12.400001</c:v>
                </c:pt>
                <c:pt idx="8852">
                  <c:v>87.399996999999999</c:v>
                </c:pt>
                <c:pt idx="8853">
                  <c:v>16.8</c:v>
                </c:pt>
                <c:pt idx="8854">
                  <c:v>3</c:v>
                </c:pt>
                <c:pt idx="8855">
                  <c:v>36.200001</c:v>
                </c:pt>
                <c:pt idx="8856">
                  <c:v>19.599997999999999</c:v>
                </c:pt>
                <c:pt idx="8857">
                  <c:v>12.400001</c:v>
                </c:pt>
                <c:pt idx="8858">
                  <c:v>14.700001</c:v>
                </c:pt>
                <c:pt idx="8859">
                  <c:v>16.8</c:v>
                </c:pt>
                <c:pt idx="8860">
                  <c:v>3</c:v>
                </c:pt>
                <c:pt idx="8861">
                  <c:v>36.200001</c:v>
                </c:pt>
                <c:pt idx="8862">
                  <c:v>19.599997999999999</c:v>
                </c:pt>
                <c:pt idx="8863">
                  <c:v>14.700001</c:v>
                </c:pt>
                <c:pt idx="8864">
                  <c:v>16.8</c:v>
                </c:pt>
                <c:pt idx="8865">
                  <c:v>3</c:v>
                </c:pt>
                <c:pt idx="8866">
                  <c:v>36.200001</c:v>
                </c:pt>
                <c:pt idx="8867">
                  <c:v>19.599997999999999</c:v>
                </c:pt>
                <c:pt idx="8868">
                  <c:v>15.400001</c:v>
                </c:pt>
                <c:pt idx="8869">
                  <c:v>16.8</c:v>
                </c:pt>
                <c:pt idx="8870">
                  <c:v>3</c:v>
                </c:pt>
                <c:pt idx="8871">
                  <c:v>36.200001</c:v>
                </c:pt>
                <c:pt idx="8872">
                  <c:v>19.599997999999999</c:v>
                </c:pt>
                <c:pt idx="8873">
                  <c:v>15.400001</c:v>
                </c:pt>
                <c:pt idx="8874">
                  <c:v>19.600003000000001</c:v>
                </c:pt>
                <c:pt idx="8875">
                  <c:v>16.8</c:v>
                </c:pt>
                <c:pt idx="8876">
                  <c:v>3</c:v>
                </c:pt>
                <c:pt idx="8877">
                  <c:v>36.200001</c:v>
                </c:pt>
                <c:pt idx="8878">
                  <c:v>19.599997999999999</c:v>
                </c:pt>
                <c:pt idx="8879">
                  <c:v>15.400001</c:v>
                </c:pt>
                <c:pt idx="8880">
                  <c:v>19.600003000000001</c:v>
                </c:pt>
                <c:pt idx="8881">
                  <c:v>16.8</c:v>
                </c:pt>
                <c:pt idx="8882">
                  <c:v>3</c:v>
                </c:pt>
                <c:pt idx="8883">
                  <c:v>36.200001</c:v>
                </c:pt>
                <c:pt idx="8884">
                  <c:v>19.599997999999999</c:v>
                </c:pt>
                <c:pt idx="8885">
                  <c:v>15.400001</c:v>
                </c:pt>
                <c:pt idx="8886">
                  <c:v>19.600003000000001</c:v>
                </c:pt>
                <c:pt idx="8887">
                  <c:v>23.900002000000001</c:v>
                </c:pt>
                <c:pt idx="8888">
                  <c:v>3</c:v>
                </c:pt>
                <c:pt idx="8889">
                  <c:v>36.200001</c:v>
                </c:pt>
                <c:pt idx="8890">
                  <c:v>19.599997999999999</c:v>
                </c:pt>
                <c:pt idx="8891">
                  <c:v>15.400001</c:v>
                </c:pt>
                <c:pt idx="8892">
                  <c:v>19.600003000000001</c:v>
                </c:pt>
                <c:pt idx="8893">
                  <c:v>23.900002000000001</c:v>
                </c:pt>
                <c:pt idx="8894">
                  <c:v>36.200001</c:v>
                </c:pt>
                <c:pt idx="8895">
                  <c:v>19.599997999999999</c:v>
                </c:pt>
                <c:pt idx="8896">
                  <c:v>15.400001</c:v>
                </c:pt>
                <c:pt idx="8897">
                  <c:v>19.600003000000001</c:v>
                </c:pt>
                <c:pt idx="8898">
                  <c:v>23.900002000000001</c:v>
                </c:pt>
                <c:pt idx="8899">
                  <c:v>19.599997999999999</c:v>
                </c:pt>
                <c:pt idx="8900">
                  <c:v>15.400001</c:v>
                </c:pt>
                <c:pt idx="8901">
                  <c:v>19.600003000000001</c:v>
                </c:pt>
                <c:pt idx="8902">
                  <c:v>23.900002000000001</c:v>
                </c:pt>
                <c:pt idx="8903">
                  <c:v>26.899998</c:v>
                </c:pt>
                <c:pt idx="8904">
                  <c:v>19.599997999999999</c:v>
                </c:pt>
                <c:pt idx="8905">
                  <c:v>15.400001</c:v>
                </c:pt>
                <c:pt idx="8906">
                  <c:v>19.600003000000001</c:v>
                </c:pt>
                <c:pt idx="8907">
                  <c:v>23.900002000000001</c:v>
                </c:pt>
                <c:pt idx="8908">
                  <c:v>26.899998</c:v>
                </c:pt>
                <c:pt idx="8909">
                  <c:v>28.199998000000001</c:v>
                </c:pt>
                <c:pt idx="8910">
                  <c:v>15.400001</c:v>
                </c:pt>
                <c:pt idx="8911">
                  <c:v>19.600003000000001</c:v>
                </c:pt>
                <c:pt idx="8912">
                  <c:v>23.900002000000001</c:v>
                </c:pt>
                <c:pt idx="8913">
                  <c:v>26.899998</c:v>
                </c:pt>
                <c:pt idx="8914">
                  <c:v>28.199998000000001</c:v>
                </c:pt>
                <c:pt idx="8915">
                  <c:v>11.8</c:v>
                </c:pt>
                <c:pt idx="8916">
                  <c:v>15.400001</c:v>
                </c:pt>
                <c:pt idx="8917">
                  <c:v>19.600003000000001</c:v>
                </c:pt>
                <c:pt idx="8918">
                  <c:v>23.900002000000001</c:v>
                </c:pt>
                <c:pt idx="8919">
                  <c:v>26.899998</c:v>
                </c:pt>
                <c:pt idx="8920">
                  <c:v>28.199998000000001</c:v>
                </c:pt>
                <c:pt idx="8921">
                  <c:v>11.8</c:v>
                </c:pt>
                <c:pt idx="8922">
                  <c:v>19.600003000000001</c:v>
                </c:pt>
                <c:pt idx="8923">
                  <c:v>23.900002000000001</c:v>
                </c:pt>
                <c:pt idx="8924">
                  <c:v>26.899998</c:v>
                </c:pt>
                <c:pt idx="8925">
                  <c:v>28.199998000000001</c:v>
                </c:pt>
                <c:pt idx="8926">
                  <c:v>11.8</c:v>
                </c:pt>
                <c:pt idx="8927">
                  <c:v>23.900002000000001</c:v>
                </c:pt>
                <c:pt idx="8928">
                  <c:v>26.899998</c:v>
                </c:pt>
                <c:pt idx="8929">
                  <c:v>28.199998000000001</c:v>
                </c:pt>
                <c:pt idx="8930">
                  <c:v>11.8</c:v>
                </c:pt>
                <c:pt idx="8931">
                  <c:v>12.900001</c:v>
                </c:pt>
                <c:pt idx="8932">
                  <c:v>23.900002000000001</c:v>
                </c:pt>
                <c:pt idx="8933">
                  <c:v>26.899998</c:v>
                </c:pt>
                <c:pt idx="8934">
                  <c:v>28.199998000000001</c:v>
                </c:pt>
                <c:pt idx="8935">
                  <c:v>11.8</c:v>
                </c:pt>
                <c:pt idx="8936">
                  <c:v>12.900001</c:v>
                </c:pt>
                <c:pt idx="8937">
                  <c:v>39.700004999999997</c:v>
                </c:pt>
                <c:pt idx="8938">
                  <c:v>26.899998</c:v>
                </c:pt>
                <c:pt idx="8939">
                  <c:v>28.199998000000001</c:v>
                </c:pt>
                <c:pt idx="8940">
                  <c:v>11.8</c:v>
                </c:pt>
                <c:pt idx="8941">
                  <c:v>12.900001</c:v>
                </c:pt>
                <c:pt idx="8942">
                  <c:v>39.700004999999997</c:v>
                </c:pt>
                <c:pt idx="8943">
                  <c:v>12.799999999999899</c:v>
                </c:pt>
                <c:pt idx="8944">
                  <c:v>26.899998</c:v>
                </c:pt>
                <c:pt idx="8945">
                  <c:v>28.199998000000001</c:v>
                </c:pt>
                <c:pt idx="8946">
                  <c:v>11.8</c:v>
                </c:pt>
                <c:pt idx="8947">
                  <c:v>12.900001</c:v>
                </c:pt>
                <c:pt idx="8948">
                  <c:v>39.700004999999997</c:v>
                </c:pt>
                <c:pt idx="8949">
                  <c:v>12.799999999999899</c:v>
                </c:pt>
                <c:pt idx="8950">
                  <c:v>26.899998</c:v>
                </c:pt>
                <c:pt idx="8951">
                  <c:v>28.199998000000001</c:v>
                </c:pt>
                <c:pt idx="8952">
                  <c:v>11.8</c:v>
                </c:pt>
                <c:pt idx="8953">
                  <c:v>12.900001</c:v>
                </c:pt>
                <c:pt idx="8954">
                  <c:v>39.700004999999997</c:v>
                </c:pt>
                <c:pt idx="8955">
                  <c:v>12.799999999999899</c:v>
                </c:pt>
                <c:pt idx="8956">
                  <c:v>38.399997999999997</c:v>
                </c:pt>
                <c:pt idx="8957">
                  <c:v>28.199998000000001</c:v>
                </c:pt>
                <c:pt idx="8958">
                  <c:v>11.8</c:v>
                </c:pt>
                <c:pt idx="8959">
                  <c:v>12.900001</c:v>
                </c:pt>
                <c:pt idx="8960">
                  <c:v>39.700004999999997</c:v>
                </c:pt>
                <c:pt idx="8961">
                  <c:v>12.799999999999899</c:v>
                </c:pt>
                <c:pt idx="8962">
                  <c:v>38.399997999999997</c:v>
                </c:pt>
                <c:pt idx="8963">
                  <c:v>11.8</c:v>
                </c:pt>
                <c:pt idx="8964">
                  <c:v>12.900001</c:v>
                </c:pt>
                <c:pt idx="8965">
                  <c:v>39.700004999999997</c:v>
                </c:pt>
                <c:pt idx="8966">
                  <c:v>12.799999999999899</c:v>
                </c:pt>
                <c:pt idx="8967">
                  <c:v>38.399997999999997</c:v>
                </c:pt>
                <c:pt idx="8968">
                  <c:v>23.899996999999999</c:v>
                </c:pt>
                <c:pt idx="8969">
                  <c:v>12.900001</c:v>
                </c:pt>
                <c:pt idx="8970">
                  <c:v>39.700004999999997</c:v>
                </c:pt>
                <c:pt idx="8971">
                  <c:v>12.799999999999899</c:v>
                </c:pt>
                <c:pt idx="8972">
                  <c:v>38.399997999999997</c:v>
                </c:pt>
                <c:pt idx="8973">
                  <c:v>23.899996999999999</c:v>
                </c:pt>
                <c:pt idx="8974">
                  <c:v>46.600006</c:v>
                </c:pt>
                <c:pt idx="8975">
                  <c:v>12.900001</c:v>
                </c:pt>
                <c:pt idx="8976">
                  <c:v>39.700004999999997</c:v>
                </c:pt>
                <c:pt idx="8977">
                  <c:v>12.799999999999899</c:v>
                </c:pt>
                <c:pt idx="8978">
                  <c:v>38.399997999999997</c:v>
                </c:pt>
                <c:pt idx="8979">
                  <c:v>23.899996999999999</c:v>
                </c:pt>
                <c:pt idx="8980">
                  <c:v>46.600006</c:v>
                </c:pt>
                <c:pt idx="8981">
                  <c:v>12.900001</c:v>
                </c:pt>
                <c:pt idx="8982">
                  <c:v>39.700004999999997</c:v>
                </c:pt>
                <c:pt idx="8983">
                  <c:v>12.799999999999899</c:v>
                </c:pt>
                <c:pt idx="8984">
                  <c:v>38.399997999999997</c:v>
                </c:pt>
                <c:pt idx="8985">
                  <c:v>23.899996999999999</c:v>
                </c:pt>
                <c:pt idx="8986">
                  <c:v>46.600006</c:v>
                </c:pt>
                <c:pt idx="8987">
                  <c:v>39.700004999999997</c:v>
                </c:pt>
                <c:pt idx="8988">
                  <c:v>12.799999999999899</c:v>
                </c:pt>
                <c:pt idx="8989">
                  <c:v>38.399997999999997</c:v>
                </c:pt>
                <c:pt idx="8990">
                  <c:v>23.899996999999999</c:v>
                </c:pt>
                <c:pt idx="8991">
                  <c:v>46.600006</c:v>
                </c:pt>
                <c:pt idx="8992">
                  <c:v>12.799999999999899</c:v>
                </c:pt>
                <c:pt idx="8993">
                  <c:v>38.399997999999997</c:v>
                </c:pt>
                <c:pt idx="8994">
                  <c:v>23.899996999999999</c:v>
                </c:pt>
                <c:pt idx="8995">
                  <c:v>46.600006</c:v>
                </c:pt>
                <c:pt idx="8996">
                  <c:v>38.399997999999997</c:v>
                </c:pt>
                <c:pt idx="8997">
                  <c:v>23.899996999999999</c:v>
                </c:pt>
                <c:pt idx="8998">
                  <c:v>46.600006</c:v>
                </c:pt>
                <c:pt idx="8999">
                  <c:v>7.7000010000000003</c:v>
                </c:pt>
                <c:pt idx="9000">
                  <c:v>38.399997999999997</c:v>
                </c:pt>
                <c:pt idx="9001">
                  <c:v>23.899996999999999</c:v>
                </c:pt>
                <c:pt idx="9002">
                  <c:v>46.600006</c:v>
                </c:pt>
                <c:pt idx="9003">
                  <c:v>7.7000010000000003</c:v>
                </c:pt>
                <c:pt idx="9004">
                  <c:v>40</c:v>
                </c:pt>
                <c:pt idx="9005">
                  <c:v>23.899996999999999</c:v>
                </c:pt>
                <c:pt idx="9006">
                  <c:v>46.600006</c:v>
                </c:pt>
                <c:pt idx="9007">
                  <c:v>7.7000010000000003</c:v>
                </c:pt>
                <c:pt idx="9008">
                  <c:v>40</c:v>
                </c:pt>
                <c:pt idx="9009">
                  <c:v>14.800003</c:v>
                </c:pt>
                <c:pt idx="9010">
                  <c:v>23.899996999999999</c:v>
                </c:pt>
                <c:pt idx="9011">
                  <c:v>46.600006</c:v>
                </c:pt>
                <c:pt idx="9012">
                  <c:v>7.7000010000000003</c:v>
                </c:pt>
                <c:pt idx="9013">
                  <c:v>40</c:v>
                </c:pt>
                <c:pt idx="9014">
                  <c:v>14.800003</c:v>
                </c:pt>
                <c:pt idx="9015">
                  <c:v>46.600006</c:v>
                </c:pt>
                <c:pt idx="9016">
                  <c:v>7.7000010000000003</c:v>
                </c:pt>
                <c:pt idx="9017">
                  <c:v>40</c:v>
                </c:pt>
                <c:pt idx="9018">
                  <c:v>14.800003</c:v>
                </c:pt>
                <c:pt idx="9019">
                  <c:v>15.299999</c:v>
                </c:pt>
                <c:pt idx="9020">
                  <c:v>7.7000010000000003</c:v>
                </c:pt>
                <c:pt idx="9021">
                  <c:v>40</c:v>
                </c:pt>
                <c:pt idx="9022">
                  <c:v>14.800003</c:v>
                </c:pt>
                <c:pt idx="9023">
                  <c:v>15.299999</c:v>
                </c:pt>
                <c:pt idx="9024">
                  <c:v>27.5</c:v>
                </c:pt>
                <c:pt idx="9025">
                  <c:v>7.7000010000000003</c:v>
                </c:pt>
                <c:pt idx="9026">
                  <c:v>40</c:v>
                </c:pt>
                <c:pt idx="9027">
                  <c:v>14.800003</c:v>
                </c:pt>
                <c:pt idx="9028">
                  <c:v>15.299999</c:v>
                </c:pt>
                <c:pt idx="9029">
                  <c:v>27.5</c:v>
                </c:pt>
                <c:pt idx="9030">
                  <c:v>7.7000010000000003</c:v>
                </c:pt>
                <c:pt idx="9031">
                  <c:v>40</c:v>
                </c:pt>
                <c:pt idx="9032">
                  <c:v>14.800003</c:v>
                </c:pt>
                <c:pt idx="9033">
                  <c:v>15.299999</c:v>
                </c:pt>
                <c:pt idx="9034">
                  <c:v>27.5</c:v>
                </c:pt>
                <c:pt idx="9035">
                  <c:v>7.7000010000000003</c:v>
                </c:pt>
                <c:pt idx="9036">
                  <c:v>40</c:v>
                </c:pt>
                <c:pt idx="9037">
                  <c:v>14.800003</c:v>
                </c:pt>
                <c:pt idx="9038">
                  <c:v>15.299999</c:v>
                </c:pt>
                <c:pt idx="9039">
                  <c:v>27.5</c:v>
                </c:pt>
                <c:pt idx="9040">
                  <c:v>36.600003000000001</c:v>
                </c:pt>
                <c:pt idx="9041">
                  <c:v>7.7000010000000003</c:v>
                </c:pt>
                <c:pt idx="9042">
                  <c:v>40</c:v>
                </c:pt>
                <c:pt idx="9043">
                  <c:v>14.800003</c:v>
                </c:pt>
                <c:pt idx="9044">
                  <c:v>15.299999</c:v>
                </c:pt>
                <c:pt idx="9045">
                  <c:v>27.5</c:v>
                </c:pt>
                <c:pt idx="9046">
                  <c:v>36.600003000000001</c:v>
                </c:pt>
                <c:pt idx="9047">
                  <c:v>32.299998000000002</c:v>
                </c:pt>
                <c:pt idx="9048">
                  <c:v>40</c:v>
                </c:pt>
                <c:pt idx="9049">
                  <c:v>14.800003</c:v>
                </c:pt>
                <c:pt idx="9050">
                  <c:v>15.299999</c:v>
                </c:pt>
                <c:pt idx="9051">
                  <c:v>27.5</c:v>
                </c:pt>
                <c:pt idx="9052">
                  <c:v>36.600003000000001</c:v>
                </c:pt>
                <c:pt idx="9053">
                  <c:v>32.299998000000002</c:v>
                </c:pt>
                <c:pt idx="9054">
                  <c:v>14.800003</c:v>
                </c:pt>
                <c:pt idx="9055">
                  <c:v>15.299999</c:v>
                </c:pt>
                <c:pt idx="9056">
                  <c:v>27.5</c:v>
                </c:pt>
                <c:pt idx="9057">
                  <c:v>36.600003000000001</c:v>
                </c:pt>
                <c:pt idx="9058">
                  <c:v>32.299998000000002</c:v>
                </c:pt>
                <c:pt idx="9059">
                  <c:v>27.900002000000001</c:v>
                </c:pt>
                <c:pt idx="9060">
                  <c:v>15.299999</c:v>
                </c:pt>
                <c:pt idx="9061">
                  <c:v>27.5</c:v>
                </c:pt>
                <c:pt idx="9062">
                  <c:v>36.600003000000001</c:v>
                </c:pt>
                <c:pt idx="9063">
                  <c:v>32.299998000000002</c:v>
                </c:pt>
                <c:pt idx="9064">
                  <c:v>27.900002000000001</c:v>
                </c:pt>
                <c:pt idx="9065">
                  <c:v>18.900002000000001</c:v>
                </c:pt>
                <c:pt idx="9066">
                  <c:v>15.299999</c:v>
                </c:pt>
                <c:pt idx="9067">
                  <c:v>27.5</c:v>
                </c:pt>
                <c:pt idx="9068">
                  <c:v>36.600003000000001</c:v>
                </c:pt>
                <c:pt idx="9069">
                  <c:v>32.299998000000002</c:v>
                </c:pt>
                <c:pt idx="9070">
                  <c:v>27.900002000000001</c:v>
                </c:pt>
                <c:pt idx="9071">
                  <c:v>18.900002000000001</c:v>
                </c:pt>
                <c:pt idx="9072">
                  <c:v>22.700005000000001</c:v>
                </c:pt>
                <c:pt idx="9073">
                  <c:v>17.099999</c:v>
                </c:pt>
                <c:pt idx="9074">
                  <c:v>95.800003000000004</c:v>
                </c:pt>
                <c:pt idx="9075">
                  <c:v>17.099999</c:v>
                </c:pt>
                <c:pt idx="9076">
                  <c:v>8.5</c:v>
                </c:pt>
                <c:pt idx="9077">
                  <c:v>17.099999</c:v>
                </c:pt>
                <c:pt idx="9078">
                  <c:v>95.800003000000004</c:v>
                </c:pt>
                <c:pt idx="9079">
                  <c:v>124.699997</c:v>
                </c:pt>
                <c:pt idx="9080">
                  <c:v>17.099999</c:v>
                </c:pt>
                <c:pt idx="9081">
                  <c:v>95.800003000000004</c:v>
                </c:pt>
                <c:pt idx="9082">
                  <c:v>124.699997</c:v>
                </c:pt>
                <c:pt idx="9083">
                  <c:v>17.099999</c:v>
                </c:pt>
                <c:pt idx="9084">
                  <c:v>95.800003000000004</c:v>
                </c:pt>
                <c:pt idx="9085">
                  <c:v>124.699997</c:v>
                </c:pt>
                <c:pt idx="9086">
                  <c:v>17.099999</c:v>
                </c:pt>
                <c:pt idx="9087">
                  <c:v>95.800003000000004</c:v>
                </c:pt>
                <c:pt idx="9088">
                  <c:v>124.699997</c:v>
                </c:pt>
                <c:pt idx="9089">
                  <c:v>55.799999</c:v>
                </c:pt>
                <c:pt idx="9090">
                  <c:v>95.800003000000004</c:v>
                </c:pt>
                <c:pt idx="9091">
                  <c:v>124.699997</c:v>
                </c:pt>
                <c:pt idx="9092">
                  <c:v>55.799999</c:v>
                </c:pt>
                <c:pt idx="9093">
                  <c:v>8.5</c:v>
                </c:pt>
                <c:pt idx="9094">
                  <c:v>124.699997</c:v>
                </c:pt>
                <c:pt idx="9095">
                  <c:v>55.799999</c:v>
                </c:pt>
                <c:pt idx="9096">
                  <c:v>8.5</c:v>
                </c:pt>
                <c:pt idx="9097">
                  <c:v>124.699997</c:v>
                </c:pt>
                <c:pt idx="9098">
                  <c:v>55.799999</c:v>
                </c:pt>
                <c:pt idx="9099">
                  <c:v>124.699997</c:v>
                </c:pt>
                <c:pt idx="9100">
                  <c:v>55.799999</c:v>
                </c:pt>
                <c:pt idx="9101">
                  <c:v>93.400002000000001</c:v>
                </c:pt>
                <c:pt idx="9102">
                  <c:v>124.699997</c:v>
                </c:pt>
                <c:pt idx="9103">
                  <c:v>55.799999</c:v>
                </c:pt>
                <c:pt idx="9104">
                  <c:v>93.400002000000001</c:v>
                </c:pt>
                <c:pt idx="9105">
                  <c:v>124.699997</c:v>
                </c:pt>
                <c:pt idx="9106">
                  <c:v>55.799999</c:v>
                </c:pt>
                <c:pt idx="9107">
                  <c:v>93.400002000000001</c:v>
                </c:pt>
                <c:pt idx="9108">
                  <c:v>55.799999</c:v>
                </c:pt>
                <c:pt idx="9109">
                  <c:v>93.400002000000001</c:v>
                </c:pt>
                <c:pt idx="9110">
                  <c:v>48</c:v>
                </c:pt>
                <c:pt idx="9111">
                  <c:v>55.799999</c:v>
                </c:pt>
                <c:pt idx="9112">
                  <c:v>93.400002000000001</c:v>
                </c:pt>
                <c:pt idx="9113">
                  <c:v>48</c:v>
                </c:pt>
                <c:pt idx="9114">
                  <c:v>24.999998999999999</c:v>
                </c:pt>
                <c:pt idx="9115">
                  <c:v>55.799999</c:v>
                </c:pt>
                <c:pt idx="9116">
                  <c:v>93.400002000000001</c:v>
                </c:pt>
                <c:pt idx="9117">
                  <c:v>48</c:v>
                </c:pt>
                <c:pt idx="9118">
                  <c:v>24.999998999999999</c:v>
                </c:pt>
                <c:pt idx="9119">
                  <c:v>93.400002000000001</c:v>
                </c:pt>
                <c:pt idx="9120">
                  <c:v>48</c:v>
                </c:pt>
                <c:pt idx="9121">
                  <c:v>24.999998999999999</c:v>
                </c:pt>
                <c:pt idx="9122">
                  <c:v>10.300001</c:v>
                </c:pt>
                <c:pt idx="9123">
                  <c:v>93.400002000000001</c:v>
                </c:pt>
                <c:pt idx="9124">
                  <c:v>48</c:v>
                </c:pt>
                <c:pt idx="9125">
                  <c:v>24.999998999999999</c:v>
                </c:pt>
                <c:pt idx="9126">
                  <c:v>10.300001</c:v>
                </c:pt>
                <c:pt idx="9127">
                  <c:v>93.400002000000001</c:v>
                </c:pt>
                <c:pt idx="9128">
                  <c:v>48</c:v>
                </c:pt>
                <c:pt idx="9129">
                  <c:v>24.999998999999999</c:v>
                </c:pt>
                <c:pt idx="9130">
                  <c:v>10.300001</c:v>
                </c:pt>
                <c:pt idx="9131">
                  <c:v>93.400002000000001</c:v>
                </c:pt>
                <c:pt idx="9132">
                  <c:v>48</c:v>
                </c:pt>
                <c:pt idx="9133">
                  <c:v>24.999998999999999</c:v>
                </c:pt>
                <c:pt idx="9134">
                  <c:v>10.300001</c:v>
                </c:pt>
                <c:pt idx="9135">
                  <c:v>48</c:v>
                </c:pt>
                <c:pt idx="9136">
                  <c:v>24.999998999999999</c:v>
                </c:pt>
                <c:pt idx="9137">
                  <c:v>10.300001</c:v>
                </c:pt>
                <c:pt idx="9138">
                  <c:v>48</c:v>
                </c:pt>
                <c:pt idx="9139">
                  <c:v>24.999998999999999</c:v>
                </c:pt>
                <c:pt idx="9140">
                  <c:v>10.300001</c:v>
                </c:pt>
                <c:pt idx="9141">
                  <c:v>48</c:v>
                </c:pt>
                <c:pt idx="9142">
                  <c:v>24.999998999999999</c:v>
                </c:pt>
                <c:pt idx="9143">
                  <c:v>10.300001</c:v>
                </c:pt>
                <c:pt idx="9144">
                  <c:v>24.999998999999999</c:v>
                </c:pt>
                <c:pt idx="9145">
                  <c:v>10.300001</c:v>
                </c:pt>
                <c:pt idx="9146">
                  <c:v>39.4</c:v>
                </c:pt>
                <c:pt idx="9147">
                  <c:v>10.300001</c:v>
                </c:pt>
                <c:pt idx="9148">
                  <c:v>39.4</c:v>
                </c:pt>
                <c:pt idx="9149">
                  <c:v>10.300001</c:v>
                </c:pt>
                <c:pt idx="9150">
                  <c:v>39.600002000000003</c:v>
                </c:pt>
                <c:pt idx="9151">
                  <c:v>39.600002000000003</c:v>
                </c:pt>
                <c:pt idx="9152">
                  <c:v>39.4</c:v>
                </c:pt>
                <c:pt idx="9153">
                  <c:v>42.000000999999997</c:v>
                </c:pt>
                <c:pt idx="9154">
                  <c:v>39.4</c:v>
                </c:pt>
                <c:pt idx="9155">
                  <c:v>42.000000999999997</c:v>
                </c:pt>
                <c:pt idx="9156">
                  <c:v>20.100000999999999</c:v>
                </c:pt>
                <c:pt idx="9157">
                  <c:v>39.600002000000003</c:v>
                </c:pt>
                <c:pt idx="9158">
                  <c:v>42.000000999999997</c:v>
                </c:pt>
                <c:pt idx="9159">
                  <c:v>20.100000999999999</c:v>
                </c:pt>
                <c:pt idx="9160">
                  <c:v>39.600002000000003</c:v>
                </c:pt>
                <c:pt idx="9161">
                  <c:v>42.000000999999997</c:v>
                </c:pt>
                <c:pt idx="9162">
                  <c:v>20.100000999999999</c:v>
                </c:pt>
                <c:pt idx="9163">
                  <c:v>39.600002000000003</c:v>
                </c:pt>
                <c:pt idx="9164">
                  <c:v>42.000000999999997</c:v>
                </c:pt>
                <c:pt idx="9165">
                  <c:v>20.100000999999999</c:v>
                </c:pt>
                <c:pt idx="9166">
                  <c:v>23.1999969999999</c:v>
                </c:pt>
                <c:pt idx="9167">
                  <c:v>39.4</c:v>
                </c:pt>
                <c:pt idx="9168">
                  <c:v>42.000000999999997</c:v>
                </c:pt>
                <c:pt idx="9169">
                  <c:v>20.100000999999999</c:v>
                </c:pt>
                <c:pt idx="9170">
                  <c:v>23.1999969999999</c:v>
                </c:pt>
                <c:pt idx="9171">
                  <c:v>39.899997999999997</c:v>
                </c:pt>
                <c:pt idx="9172">
                  <c:v>42.000000999999997</c:v>
                </c:pt>
                <c:pt idx="9173">
                  <c:v>20.100000999999999</c:v>
                </c:pt>
                <c:pt idx="9174">
                  <c:v>23.1999969999999</c:v>
                </c:pt>
                <c:pt idx="9175">
                  <c:v>39.899997999999997</c:v>
                </c:pt>
                <c:pt idx="9176">
                  <c:v>42.000000999999997</c:v>
                </c:pt>
                <c:pt idx="9177">
                  <c:v>20.100000999999999</c:v>
                </c:pt>
                <c:pt idx="9178">
                  <c:v>23.1999969999999</c:v>
                </c:pt>
                <c:pt idx="9179">
                  <c:v>39.899997999999997</c:v>
                </c:pt>
                <c:pt idx="9180">
                  <c:v>17.3</c:v>
                </c:pt>
                <c:pt idx="9181">
                  <c:v>42.000000999999997</c:v>
                </c:pt>
                <c:pt idx="9182">
                  <c:v>20.100000999999999</c:v>
                </c:pt>
                <c:pt idx="9183">
                  <c:v>23.1999969999999</c:v>
                </c:pt>
                <c:pt idx="9184">
                  <c:v>39.899997999999997</c:v>
                </c:pt>
                <c:pt idx="9185">
                  <c:v>17.3</c:v>
                </c:pt>
                <c:pt idx="9186">
                  <c:v>65.300002000000006</c:v>
                </c:pt>
                <c:pt idx="9187">
                  <c:v>42.000000999999997</c:v>
                </c:pt>
                <c:pt idx="9188">
                  <c:v>20.100000999999999</c:v>
                </c:pt>
                <c:pt idx="9189">
                  <c:v>23.1999969999999</c:v>
                </c:pt>
                <c:pt idx="9190">
                  <c:v>39.899997999999997</c:v>
                </c:pt>
                <c:pt idx="9191">
                  <c:v>39.4</c:v>
                </c:pt>
                <c:pt idx="9192">
                  <c:v>65.300002000000006</c:v>
                </c:pt>
                <c:pt idx="9193">
                  <c:v>37</c:v>
                </c:pt>
                <c:pt idx="9194">
                  <c:v>20.100000999999999</c:v>
                </c:pt>
                <c:pt idx="9195">
                  <c:v>23.1999969999999</c:v>
                </c:pt>
                <c:pt idx="9196">
                  <c:v>39.899997999999997</c:v>
                </c:pt>
                <c:pt idx="9197">
                  <c:v>39.4</c:v>
                </c:pt>
                <c:pt idx="9198">
                  <c:v>14.1</c:v>
                </c:pt>
                <c:pt idx="9199">
                  <c:v>37</c:v>
                </c:pt>
                <c:pt idx="9200">
                  <c:v>23.1999969999999</c:v>
                </c:pt>
                <c:pt idx="9201">
                  <c:v>39.899997999999997</c:v>
                </c:pt>
                <c:pt idx="9202">
                  <c:v>39.4</c:v>
                </c:pt>
                <c:pt idx="9203">
                  <c:v>14.1</c:v>
                </c:pt>
                <c:pt idx="9204">
                  <c:v>37</c:v>
                </c:pt>
                <c:pt idx="9205">
                  <c:v>23.1999969999999</c:v>
                </c:pt>
                <c:pt idx="9206">
                  <c:v>39.899997999999997</c:v>
                </c:pt>
                <c:pt idx="9207">
                  <c:v>39.4</c:v>
                </c:pt>
                <c:pt idx="9208">
                  <c:v>65.300002000000006</c:v>
                </c:pt>
                <c:pt idx="9209">
                  <c:v>37</c:v>
                </c:pt>
                <c:pt idx="9210">
                  <c:v>3.7</c:v>
                </c:pt>
                <c:pt idx="9211">
                  <c:v>23.1999969999999</c:v>
                </c:pt>
                <c:pt idx="9212">
                  <c:v>39.899997999999997</c:v>
                </c:pt>
                <c:pt idx="9213">
                  <c:v>39.4</c:v>
                </c:pt>
                <c:pt idx="9214">
                  <c:v>14.1</c:v>
                </c:pt>
                <c:pt idx="9215">
                  <c:v>37</c:v>
                </c:pt>
                <c:pt idx="9216">
                  <c:v>3.7</c:v>
                </c:pt>
                <c:pt idx="9217">
                  <c:v>21.600003000000001</c:v>
                </c:pt>
                <c:pt idx="9218">
                  <c:v>39.899997999999997</c:v>
                </c:pt>
                <c:pt idx="9219">
                  <c:v>17.3</c:v>
                </c:pt>
                <c:pt idx="9220">
                  <c:v>65.300002000000006</c:v>
                </c:pt>
                <c:pt idx="9221">
                  <c:v>37</c:v>
                </c:pt>
                <c:pt idx="9222">
                  <c:v>3.7</c:v>
                </c:pt>
                <c:pt idx="9223">
                  <c:v>21.600003000000001</c:v>
                </c:pt>
                <c:pt idx="9224">
                  <c:v>39.4</c:v>
                </c:pt>
                <c:pt idx="9225">
                  <c:v>14.1</c:v>
                </c:pt>
                <c:pt idx="9226">
                  <c:v>37</c:v>
                </c:pt>
                <c:pt idx="9227">
                  <c:v>3.7</c:v>
                </c:pt>
                <c:pt idx="9228">
                  <c:v>21.600003000000001</c:v>
                </c:pt>
                <c:pt idx="9229">
                  <c:v>43.3</c:v>
                </c:pt>
                <c:pt idx="9230">
                  <c:v>39.4</c:v>
                </c:pt>
                <c:pt idx="9231">
                  <c:v>65.300002000000006</c:v>
                </c:pt>
                <c:pt idx="9232">
                  <c:v>37</c:v>
                </c:pt>
                <c:pt idx="9233">
                  <c:v>3.7</c:v>
                </c:pt>
                <c:pt idx="9234">
                  <c:v>21.600003000000001</c:v>
                </c:pt>
                <c:pt idx="9235">
                  <c:v>43.3</c:v>
                </c:pt>
                <c:pt idx="9236">
                  <c:v>88.1</c:v>
                </c:pt>
                <c:pt idx="9237">
                  <c:v>14.1</c:v>
                </c:pt>
                <c:pt idx="9238">
                  <c:v>37</c:v>
                </c:pt>
                <c:pt idx="9239">
                  <c:v>3.7</c:v>
                </c:pt>
                <c:pt idx="9240">
                  <c:v>21.600003000000001</c:v>
                </c:pt>
                <c:pt idx="9241">
                  <c:v>43.3</c:v>
                </c:pt>
                <c:pt idx="9242">
                  <c:v>15.499999999999901</c:v>
                </c:pt>
                <c:pt idx="9243">
                  <c:v>41.9</c:v>
                </c:pt>
                <c:pt idx="9244">
                  <c:v>37</c:v>
                </c:pt>
                <c:pt idx="9245">
                  <c:v>3.7</c:v>
                </c:pt>
                <c:pt idx="9246">
                  <c:v>21.600003000000001</c:v>
                </c:pt>
                <c:pt idx="9247">
                  <c:v>43.3</c:v>
                </c:pt>
                <c:pt idx="9248">
                  <c:v>88.1</c:v>
                </c:pt>
                <c:pt idx="9249">
                  <c:v>41.9</c:v>
                </c:pt>
                <c:pt idx="9250">
                  <c:v>93.000003000000007</c:v>
                </c:pt>
                <c:pt idx="9251">
                  <c:v>3.7</c:v>
                </c:pt>
                <c:pt idx="9252">
                  <c:v>21.600003000000001</c:v>
                </c:pt>
                <c:pt idx="9253">
                  <c:v>43.3</c:v>
                </c:pt>
                <c:pt idx="9254">
                  <c:v>15.499999999999901</c:v>
                </c:pt>
                <c:pt idx="9255">
                  <c:v>41.9</c:v>
                </c:pt>
                <c:pt idx="9256">
                  <c:v>93.000003000000007</c:v>
                </c:pt>
                <c:pt idx="9257">
                  <c:v>36.100002000000003</c:v>
                </c:pt>
                <c:pt idx="9258">
                  <c:v>3.7</c:v>
                </c:pt>
                <c:pt idx="9259">
                  <c:v>21.600003000000001</c:v>
                </c:pt>
                <c:pt idx="9260">
                  <c:v>43.3</c:v>
                </c:pt>
                <c:pt idx="9261">
                  <c:v>15.499999999999901</c:v>
                </c:pt>
                <c:pt idx="9262">
                  <c:v>41.9</c:v>
                </c:pt>
                <c:pt idx="9263">
                  <c:v>93.000003000000007</c:v>
                </c:pt>
                <c:pt idx="9264">
                  <c:v>36.100002000000003</c:v>
                </c:pt>
                <c:pt idx="9265">
                  <c:v>3.7</c:v>
                </c:pt>
                <c:pt idx="9266">
                  <c:v>21.600003000000001</c:v>
                </c:pt>
                <c:pt idx="9267">
                  <c:v>43.3</c:v>
                </c:pt>
                <c:pt idx="9268">
                  <c:v>15.499999999999901</c:v>
                </c:pt>
                <c:pt idx="9269">
                  <c:v>41.9</c:v>
                </c:pt>
                <c:pt idx="9270">
                  <c:v>93.000003000000007</c:v>
                </c:pt>
                <c:pt idx="9271">
                  <c:v>36.100002000000003</c:v>
                </c:pt>
                <c:pt idx="9272">
                  <c:v>15.5</c:v>
                </c:pt>
                <c:pt idx="9273">
                  <c:v>21.600003000000001</c:v>
                </c:pt>
                <c:pt idx="9274">
                  <c:v>43.3</c:v>
                </c:pt>
                <c:pt idx="9275">
                  <c:v>15.499999999999901</c:v>
                </c:pt>
                <c:pt idx="9276">
                  <c:v>41.9</c:v>
                </c:pt>
                <c:pt idx="9277">
                  <c:v>93.000003000000007</c:v>
                </c:pt>
                <c:pt idx="9278">
                  <c:v>36.100002000000003</c:v>
                </c:pt>
                <c:pt idx="9279">
                  <c:v>15.5</c:v>
                </c:pt>
                <c:pt idx="9280">
                  <c:v>43.3</c:v>
                </c:pt>
                <c:pt idx="9281">
                  <c:v>15.499999999999901</c:v>
                </c:pt>
                <c:pt idx="9282">
                  <c:v>41.9</c:v>
                </c:pt>
                <c:pt idx="9283">
                  <c:v>93.000003000000007</c:v>
                </c:pt>
                <c:pt idx="9284">
                  <c:v>36.100002000000003</c:v>
                </c:pt>
                <c:pt idx="9285">
                  <c:v>15.5</c:v>
                </c:pt>
                <c:pt idx="9286">
                  <c:v>43.3</c:v>
                </c:pt>
                <c:pt idx="9287">
                  <c:v>88.1</c:v>
                </c:pt>
                <c:pt idx="9288">
                  <c:v>41.9</c:v>
                </c:pt>
                <c:pt idx="9289">
                  <c:v>93.000003000000007</c:v>
                </c:pt>
                <c:pt idx="9290">
                  <c:v>36.100002000000003</c:v>
                </c:pt>
                <c:pt idx="9291">
                  <c:v>15.5</c:v>
                </c:pt>
                <c:pt idx="9292">
                  <c:v>13.399998999999999</c:v>
                </c:pt>
                <c:pt idx="9293">
                  <c:v>88.1</c:v>
                </c:pt>
                <c:pt idx="9294">
                  <c:v>41.9</c:v>
                </c:pt>
                <c:pt idx="9295">
                  <c:v>93.000003000000007</c:v>
                </c:pt>
                <c:pt idx="9296">
                  <c:v>36.100002000000003</c:v>
                </c:pt>
                <c:pt idx="9297">
                  <c:v>15.5</c:v>
                </c:pt>
                <c:pt idx="9298">
                  <c:v>13.399998999999999</c:v>
                </c:pt>
                <c:pt idx="9299">
                  <c:v>42.799999</c:v>
                </c:pt>
                <c:pt idx="9300">
                  <c:v>41.9</c:v>
                </c:pt>
                <c:pt idx="9301">
                  <c:v>93.000003000000007</c:v>
                </c:pt>
                <c:pt idx="9302">
                  <c:v>36.100002000000003</c:v>
                </c:pt>
                <c:pt idx="9303">
                  <c:v>15.5</c:v>
                </c:pt>
                <c:pt idx="9304">
                  <c:v>13.399998999999999</c:v>
                </c:pt>
                <c:pt idx="9305">
                  <c:v>42.799999</c:v>
                </c:pt>
                <c:pt idx="9306">
                  <c:v>2.7999989999999899</c:v>
                </c:pt>
                <c:pt idx="9307">
                  <c:v>93.000003000000007</c:v>
                </c:pt>
                <c:pt idx="9308">
                  <c:v>36.100002000000003</c:v>
                </c:pt>
                <c:pt idx="9309">
                  <c:v>15.5</c:v>
                </c:pt>
                <c:pt idx="9310">
                  <c:v>13.399998999999999</c:v>
                </c:pt>
                <c:pt idx="9311">
                  <c:v>42.799999</c:v>
                </c:pt>
                <c:pt idx="9312">
                  <c:v>2.7999989999999899</c:v>
                </c:pt>
                <c:pt idx="9313">
                  <c:v>9.1999999999999993</c:v>
                </c:pt>
                <c:pt idx="9314">
                  <c:v>44.899997999999997</c:v>
                </c:pt>
                <c:pt idx="9315">
                  <c:v>17.600000999999999</c:v>
                </c:pt>
                <c:pt idx="9316">
                  <c:v>9.1999999999999993</c:v>
                </c:pt>
                <c:pt idx="9317">
                  <c:v>44.899997999999997</c:v>
                </c:pt>
                <c:pt idx="9318">
                  <c:v>17.600000999999999</c:v>
                </c:pt>
                <c:pt idx="9319">
                  <c:v>44.899997999999997</c:v>
                </c:pt>
                <c:pt idx="9320">
                  <c:v>17.600000999999999</c:v>
                </c:pt>
                <c:pt idx="9321">
                  <c:v>44.899997999999997</c:v>
                </c:pt>
                <c:pt idx="9322">
                  <c:v>17.600000999999999</c:v>
                </c:pt>
                <c:pt idx="9323">
                  <c:v>82.500004000000004</c:v>
                </c:pt>
                <c:pt idx="9324">
                  <c:v>44.899997999999997</c:v>
                </c:pt>
                <c:pt idx="9325">
                  <c:v>17.600000999999999</c:v>
                </c:pt>
                <c:pt idx="9326">
                  <c:v>82.500004000000004</c:v>
                </c:pt>
                <c:pt idx="9327">
                  <c:v>58.100002000000003</c:v>
                </c:pt>
                <c:pt idx="9328">
                  <c:v>44.899997999999997</c:v>
                </c:pt>
                <c:pt idx="9329">
                  <c:v>17.600000999999999</c:v>
                </c:pt>
                <c:pt idx="9330">
                  <c:v>14.799999</c:v>
                </c:pt>
                <c:pt idx="9331">
                  <c:v>58.100002000000003</c:v>
                </c:pt>
                <c:pt idx="9332">
                  <c:v>40.700001</c:v>
                </c:pt>
                <c:pt idx="9333">
                  <c:v>44.899997999999997</c:v>
                </c:pt>
                <c:pt idx="9334">
                  <c:v>17.600000999999999</c:v>
                </c:pt>
                <c:pt idx="9335">
                  <c:v>14.799999</c:v>
                </c:pt>
                <c:pt idx="9336">
                  <c:v>58.100002000000003</c:v>
                </c:pt>
                <c:pt idx="9337">
                  <c:v>40.700001</c:v>
                </c:pt>
                <c:pt idx="9338">
                  <c:v>17.600000999999999</c:v>
                </c:pt>
                <c:pt idx="9339">
                  <c:v>14.799999</c:v>
                </c:pt>
                <c:pt idx="9340">
                  <c:v>6.8</c:v>
                </c:pt>
                <c:pt idx="9341">
                  <c:v>40.700001</c:v>
                </c:pt>
                <c:pt idx="9342">
                  <c:v>40.399999000000001</c:v>
                </c:pt>
                <c:pt idx="9343">
                  <c:v>17.600000999999999</c:v>
                </c:pt>
                <c:pt idx="9344">
                  <c:v>14.799999</c:v>
                </c:pt>
                <c:pt idx="9345">
                  <c:v>6.8</c:v>
                </c:pt>
                <c:pt idx="9346">
                  <c:v>40.700001</c:v>
                </c:pt>
                <c:pt idx="9347">
                  <c:v>40.399999000000001</c:v>
                </c:pt>
                <c:pt idx="9348">
                  <c:v>17.600000999999999</c:v>
                </c:pt>
                <c:pt idx="9349">
                  <c:v>82.500004000000004</c:v>
                </c:pt>
                <c:pt idx="9350">
                  <c:v>58.100002000000003</c:v>
                </c:pt>
                <c:pt idx="9351">
                  <c:v>40.700001</c:v>
                </c:pt>
                <c:pt idx="9352">
                  <c:v>40.399999000000001</c:v>
                </c:pt>
                <c:pt idx="9353">
                  <c:v>14.799999</c:v>
                </c:pt>
                <c:pt idx="9354">
                  <c:v>58.100002000000003</c:v>
                </c:pt>
                <c:pt idx="9355">
                  <c:v>40.700001</c:v>
                </c:pt>
                <c:pt idx="9356">
                  <c:v>40.399999000000001</c:v>
                </c:pt>
                <c:pt idx="9357">
                  <c:v>14.799999</c:v>
                </c:pt>
                <c:pt idx="9358">
                  <c:v>6.8</c:v>
                </c:pt>
                <c:pt idx="9359">
                  <c:v>40.700001</c:v>
                </c:pt>
                <c:pt idx="9360">
                  <c:v>40.399999000000001</c:v>
                </c:pt>
                <c:pt idx="9361">
                  <c:v>82.500004000000004</c:v>
                </c:pt>
                <c:pt idx="9362">
                  <c:v>58.100002000000003</c:v>
                </c:pt>
                <c:pt idx="9363">
                  <c:v>40.700001</c:v>
                </c:pt>
                <c:pt idx="9364">
                  <c:v>40.399999000000001</c:v>
                </c:pt>
                <c:pt idx="9365">
                  <c:v>14.0999999999999</c:v>
                </c:pt>
                <c:pt idx="9366">
                  <c:v>58.100002000000003</c:v>
                </c:pt>
                <c:pt idx="9367">
                  <c:v>40.700001</c:v>
                </c:pt>
                <c:pt idx="9368">
                  <c:v>40.399999000000001</c:v>
                </c:pt>
                <c:pt idx="9369">
                  <c:v>14.0999999999999</c:v>
                </c:pt>
                <c:pt idx="9370">
                  <c:v>17.900001</c:v>
                </c:pt>
                <c:pt idx="9371">
                  <c:v>40.700001</c:v>
                </c:pt>
                <c:pt idx="9372">
                  <c:v>40.399999000000001</c:v>
                </c:pt>
                <c:pt idx="9373">
                  <c:v>14.0999999999999</c:v>
                </c:pt>
                <c:pt idx="9374">
                  <c:v>17.900001</c:v>
                </c:pt>
                <c:pt idx="9375">
                  <c:v>5.9</c:v>
                </c:pt>
                <c:pt idx="9376">
                  <c:v>40.399999000000001</c:v>
                </c:pt>
                <c:pt idx="9377">
                  <c:v>14.0999999999999</c:v>
                </c:pt>
                <c:pt idx="9378">
                  <c:v>17.900001</c:v>
                </c:pt>
                <c:pt idx="9379">
                  <c:v>5.9</c:v>
                </c:pt>
                <c:pt idx="9380">
                  <c:v>39.300001999999999</c:v>
                </c:pt>
                <c:pt idx="9381">
                  <c:v>40.399999000000001</c:v>
                </c:pt>
                <c:pt idx="9382">
                  <c:v>78.000001999999995</c:v>
                </c:pt>
                <c:pt idx="9383">
                  <c:v>17.900001</c:v>
                </c:pt>
                <c:pt idx="9384">
                  <c:v>5.9</c:v>
                </c:pt>
                <c:pt idx="9385">
                  <c:v>8.6</c:v>
                </c:pt>
                <c:pt idx="9386">
                  <c:v>14.0999999999999</c:v>
                </c:pt>
                <c:pt idx="9387">
                  <c:v>17.900001</c:v>
                </c:pt>
                <c:pt idx="9388">
                  <c:v>5.9</c:v>
                </c:pt>
                <c:pt idx="9389">
                  <c:v>8.6</c:v>
                </c:pt>
                <c:pt idx="9390">
                  <c:v>5.0999999999999996</c:v>
                </c:pt>
                <c:pt idx="9391">
                  <c:v>78.000001999999995</c:v>
                </c:pt>
                <c:pt idx="9392">
                  <c:v>17.900001</c:v>
                </c:pt>
                <c:pt idx="9393">
                  <c:v>5.9</c:v>
                </c:pt>
                <c:pt idx="9394">
                  <c:v>39.300001999999999</c:v>
                </c:pt>
                <c:pt idx="9395">
                  <c:v>5.0999999999999996</c:v>
                </c:pt>
                <c:pt idx="9396">
                  <c:v>14.0999999999999</c:v>
                </c:pt>
                <c:pt idx="9397">
                  <c:v>17.900001</c:v>
                </c:pt>
                <c:pt idx="9398">
                  <c:v>5.9</c:v>
                </c:pt>
                <c:pt idx="9399">
                  <c:v>39.300001999999999</c:v>
                </c:pt>
                <c:pt idx="9400">
                  <c:v>5.0999999999999996</c:v>
                </c:pt>
                <c:pt idx="9401">
                  <c:v>6.2999999999999901</c:v>
                </c:pt>
                <c:pt idx="9402">
                  <c:v>78.000001999999995</c:v>
                </c:pt>
                <c:pt idx="9403">
                  <c:v>17.900001</c:v>
                </c:pt>
                <c:pt idx="9404">
                  <c:v>5.9</c:v>
                </c:pt>
                <c:pt idx="9405">
                  <c:v>39.300001999999999</c:v>
                </c:pt>
                <c:pt idx="9406">
                  <c:v>5.0999999999999996</c:v>
                </c:pt>
                <c:pt idx="9407">
                  <c:v>5</c:v>
                </c:pt>
                <c:pt idx="9408">
                  <c:v>14.0999999999999</c:v>
                </c:pt>
                <c:pt idx="9409">
                  <c:v>17.900001</c:v>
                </c:pt>
                <c:pt idx="9410">
                  <c:v>5.9</c:v>
                </c:pt>
                <c:pt idx="9411">
                  <c:v>8.6</c:v>
                </c:pt>
                <c:pt idx="9412">
                  <c:v>5.0999999999999996</c:v>
                </c:pt>
                <c:pt idx="9413">
                  <c:v>5</c:v>
                </c:pt>
                <c:pt idx="9414">
                  <c:v>17.900001</c:v>
                </c:pt>
                <c:pt idx="9415">
                  <c:v>5.9</c:v>
                </c:pt>
                <c:pt idx="9416">
                  <c:v>8.6</c:v>
                </c:pt>
                <c:pt idx="9417">
                  <c:v>5.0999999999999996</c:v>
                </c:pt>
                <c:pt idx="9418">
                  <c:v>6.2999999999999901</c:v>
                </c:pt>
                <c:pt idx="9419">
                  <c:v>32.399999000000001</c:v>
                </c:pt>
                <c:pt idx="9420">
                  <c:v>5.9</c:v>
                </c:pt>
                <c:pt idx="9421">
                  <c:v>8.6</c:v>
                </c:pt>
                <c:pt idx="9422">
                  <c:v>5.0999999999999996</c:v>
                </c:pt>
                <c:pt idx="9423">
                  <c:v>5</c:v>
                </c:pt>
                <c:pt idx="9424">
                  <c:v>32.399999000000001</c:v>
                </c:pt>
                <c:pt idx="9425">
                  <c:v>7.4</c:v>
                </c:pt>
                <c:pt idx="9426">
                  <c:v>39.300001999999999</c:v>
                </c:pt>
                <c:pt idx="9427">
                  <c:v>5.0999999999999996</c:v>
                </c:pt>
                <c:pt idx="9428">
                  <c:v>5</c:v>
                </c:pt>
                <c:pt idx="9429">
                  <c:v>32.399999000000001</c:v>
                </c:pt>
                <c:pt idx="9430">
                  <c:v>66.599997000000002</c:v>
                </c:pt>
                <c:pt idx="9431">
                  <c:v>36.299999999999997</c:v>
                </c:pt>
                <c:pt idx="9432">
                  <c:v>5.0999999999999996</c:v>
                </c:pt>
                <c:pt idx="9433">
                  <c:v>5</c:v>
                </c:pt>
                <c:pt idx="9434">
                  <c:v>32.399999000000001</c:v>
                </c:pt>
                <c:pt idx="9435">
                  <c:v>66.599997000000002</c:v>
                </c:pt>
                <c:pt idx="9436">
                  <c:v>36.299999999999997</c:v>
                </c:pt>
                <c:pt idx="9437">
                  <c:v>66.400002999999998</c:v>
                </c:pt>
                <c:pt idx="9438">
                  <c:v>5.0999999999999996</c:v>
                </c:pt>
                <c:pt idx="9439">
                  <c:v>5</c:v>
                </c:pt>
                <c:pt idx="9440">
                  <c:v>32.399999000000001</c:v>
                </c:pt>
                <c:pt idx="9441">
                  <c:v>66.599997000000002</c:v>
                </c:pt>
                <c:pt idx="9442">
                  <c:v>36.299999999999997</c:v>
                </c:pt>
                <c:pt idx="9443">
                  <c:v>4.2999999999999901</c:v>
                </c:pt>
                <c:pt idx="9444">
                  <c:v>6.2999999999999901</c:v>
                </c:pt>
                <c:pt idx="9445">
                  <c:v>32.399999000000001</c:v>
                </c:pt>
                <c:pt idx="9446">
                  <c:v>7.4</c:v>
                </c:pt>
                <c:pt idx="9447">
                  <c:v>36.299999999999997</c:v>
                </c:pt>
                <c:pt idx="9448">
                  <c:v>4.2999999999999901</c:v>
                </c:pt>
                <c:pt idx="9449">
                  <c:v>10.3</c:v>
                </c:pt>
                <c:pt idx="9450">
                  <c:v>5</c:v>
                </c:pt>
                <c:pt idx="9451">
                  <c:v>32.399999000000001</c:v>
                </c:pt>
                <c:pt idx="9452">
                  <c:v>66.599997000000002</c:v>
                </c:pt>
                <c:pt idx="9453">
                  <c:v>36.299999999999997</c:v>
                </c:pt>
                <c:pt idx="9454">
                  <c:v>4.2999999999999901</c:v>
                </c:pt>
                <c:pt idx="9455">
                  <c:v>10.3</c:v>
                </c:pt>
                <c:pt idx="9456">
                  <c:v>63.000003999999997</c:v>
                </c:pt>
                <c:pt idx="9457">
                  <c:v>32.399999000000001</c:v>
                </c:pt>
                <c:pt idx="9458">
                  <c:v>66.599997000000002</c:v>
                </c:pt>
                <c:pt idx="9459">
                  <c:v>36.299999999999997</c:v>
                </c:pt>
                <c:pt idx="9460">
                  <c:v>66.400002999999998</c:v>
                </c:pt>
                <c:pt idx="9461">
                  <c:v>37.999997999999998</c:v>
                </c:pt>
                <c:pt idx="9462">
                  <c:v>63.000003999999997</c:v>
                </c:pt>
                <c:pt idx="9463">
                  <c:v>36.499999000000003</c:v>
                </c:pt>
                <c:pt idx="9464">
                  <c:v>32.399999000000001</c:v>
                </c:pt>
                <c:pt idx="9465">
                  <c:v>7.4</c:v>
                </c:pt>
                <c:pt idx="9466">
                  <c:v>36.299999999999997</c:v>
                </c:pt>
                <c:pt idx="9467">
                  <c:v>66.400002999999998</c:v>
                </c:pt>
                <c:pt idx="9468">
                  <c:v>10.3</c:v>
                </c:pt>
                <c:pt idx="9469">
                  <c:v>63.000003999999997</c:v>
                </c:pt>
                <c:pt idx="9470">
                  <c:v>11.899999999999901</c:v>
                </c:pt>
                <c:pt idx="9471">
                  <c:v>32.399999000000001</c:v>
                </c:pt>
                <c:pt idx="9472">
                  <c:v>66.599997000000002</c:v>
                </c:pt>
                <c:pt idx="9473">
                  <c:v>36.299999999999997</c:v>
                </c:pt>
                <c:pt idx="9474">
                  <c:v>66.400002999999998</c:v>
                </c:pt>
                <c:pt idx="9475">
                  <c:v>10.3</c:v>
                </c:pt>
                <c:pt idx="9476">
                  <c:v>63.000003999999997</c:v>
                </c:pt>
                <c:pt idx="9477">
                  <c:v>11.899999999999901</c:v>
                </c:pt>
                <c:pt idx="9478">
                  <c:v>40.300001000000002</c:v>
                </c:pt>
                <c:pt idx="9479">
                  <c:v>7.4</c:v>
                </c:pt>
                <c:pt idx="9480">
                  <c:v>36.299999999999997</c:v>
                </c:pt>
                <c:pt idx="9481">
                  <c:v>4.2999999999999901</c:v>
                </c:pt>
                <c:pt idx="9482">
                  <c:v>37.999997999999998</c:v>
                </c:pt>
                <c:pt idx="9483">
                  <c:v>63.000003999999997</c:v>
                </c:pt>
                <c:pt idx="9484">
                  <c:v>36.499999000000003</c:v>
                </c:pt>
                <c:pt idx="9485">
                  <c:v>40.300001000000002</c:v>
                </c:pt>
                <c:pt idx="9486">
                  <c:v>7.699999</c:v>
                </c:pt>
                <c:pt idx="9487">
                  <c:v>36.299999999999997</c:v>
                </c:pt>
                <c:pt idx="9488">
                  <c:v>4.2999999999999901</c:v>
                </c:pt>
                <c:pt idx="9489">
                  <c:v>37.999997999999998</c:v>
                </c:pt>
                <c:pt idx="9490">
                  <c:v>63.000003999999997</c:v>
                </c:pt>
                <c:pt idx="9491">
                  <c:v>11.899999999999901</c:v>
                </c:pt>
                <c:pt idx="9492">
                  <c:v>40.300001000000002</c:v>
                </c:pt>
                <c:pt idx="9493">
                  <c:v>7.699999</c:v>
                </c:pt>
                <c:pt idx="9494">
                  <c:v>10.1</c:v>
                </c:pt>
                <c:pt idx="9495">
                  <c:v>4.2999999999999901</c:v>
                </c:pt>
                <c:pt idx="9496">
                  <c:v>37.999997999999998</c:v>
                </c:pt>
                <c:pt idx="9497">
                  <c:v>63.000003999999997</c:v>
                </c:pt>
                <c:pt idx="9498">
                  <c:v>11.899999999999901</c:v>
                </c:pt>
                <c:pt idx="9499">
                  <c:v>40.300001000000002</c:v>
                </c:pt>
                <c:pt idx="9500">
                  <c:v>7.699999</c:v>
                </c:pt>
                <c:pt idx="9501">
                  <c:v>10.1</c:v>
                </c:pt>
                <c:pt idx="9502">
                  <c:v>11.2</c:v>
                </c:pt>
                <c:pt idx="9503">
                  <c:v>10.3</c:v>
                </c:pt>
                <c:pt idx="9504">
                  <c:v>63.000003999999997</c:v>
                </c:pt>
                <c:pt idx="9505">
                  <c:v>36.499999000000003</c:v>
                </c:pt>
                <c:pt idx="9506">
                  <c:v>40.300001000000002</c:v>
                </c:pt>
                <c:pt idx="9507">
                  <c:v>7.699999</c:v>
                </c:pt>
                <c:pt idx="9508">
                  <c:v>10.1</c:v>
                </c:pt>
                <c:pt idx="9509">
                  <c:v>11.2</c:v>
                </c:pt>
                <c:pt idx="9510">
                  <c:v>41.599997999999999</c:v>
                </c:pt>
                <c:pt idx="9511">
                  <c:v>37.999997999999998</c:v>
                </c:pt>
                <c:pt idx="9512">
                  <c:v>63.000003999999997</c:v>
                </c:pt>
                <c:pt idx="9513">
                  <c:v>36.499999000000003</c:v>
                </c:pt>
                <c:pt idx="9514">
                  <c:v>40.300001000000002</c:v>
                </c:pt>
                <c:pt idx="9515">
                  <c:v>7.699999</c:v>
                </c:pt>
                <c:pt idx="9516">
                  <c:v>10.1</c:v>
                </c:pt>
                <c:pt idx="9517">
                  <c:v>11.2</c:v>
                </c:pt>
                <c:pt idx="9518">
                  <c:v>5.6</c:v>
                </c:pt>
                <c:pt idx="9519">
                  <c:v>6.6</c:v>
                </c:pt>
                <c:pt idx="9520">
                  <c:v>63.000003999999997</c:v>
                </c:pt>
                <c:pt idx="9521">
                  <c:v>36.499999000000003</c:v>
                </c:pt>
                <c:pt idx="9522">
                  <c:v>40.300001000000002</c:v>
                </c:pt>
                <c:pt idx="9523">
                  <c:v>7.699999</c:v>
                </c:pt>
                <c:pt idx="9524">
                  <c:v>10.1</c:v>
                </c:pt>
                <c:pt idx="9525">
                  <c:v>11.2</c:v>
                </c:pt>
                <c:pt idx="9526">
                  <c:v>41.599997999999999</c:v>
                </c:pt>
                <c:pt idx="9527">
                  <c:v>6.6</c:v>
                </c:pt>
                <c:pt idx="9528">
                  <c:v>10.8</c:v>
                </c:pt>
                <c:pt idx="9529">
                  <c:v>11.899999999999901</c:v>
                </c:pt>
                <c:pt idx="9530">
                  <c:v>40.300001000000002</c:v>
                </c:pt>
                <c:pt idx="9531">
                  <c:v>7.699999</c:v>
                </c:pt>
                <c:pt idx="9532">
                  <c:v>10.1</c:v>
                </c:pt>
                <c:pt idx="9533">
                  <c:v>11.2</c:v>
                </c:pt>
                <c:pt idx="9534">
                  <c:v>5.6</c:v>
                </c:pt>
                <c:pt idx="9535">
                  <c:v>63.699996999999897</c:v>
                </c:pt>
                <c:pt idx="9536">
                  <c:v>10.8</c:v>
                </c:pt>
                <c:pt idx="9537">
                  <c:v>3.3</c:v>
                </c:pt>
                <c:pt idx="9538">
                  <c:v>40.300001000000002</c:v>
                </c:pt>
                <c:pt idx="9539">
                  <c:v>7.699999</c:v>
                </c:pt>
                <c:pt idx="9540">
                  <c:v>10.1</c:v>
                </c:pt>
                <c:pt idx="9541">
                  <c:v>11.2</c:v>
                </c:pt>
                <c:pt idx="9542">
                  <c:v>5.6</c:v>
                </c:pt>
                <c:pt idx="9543">
                  <c:v>63.699996999999897</c:v>
                </c:pt>
                <c:pt idx="9544">
                  <c:v>10.8</c:v>
                </c:pt>
                <c:pt idx="9545">
                  <c:v>3.3</c:v>
                </c:pt>
                <c:pt idx="9546">
                  <c:v>11.599999</c:v>
                </c:pt>
                <c:pt idx="9547">
                  <c:v>40.300001000000002</c:v>
                </c:pt>
                <c:pt idx="9548">
                  <c:v>7.699999</c:v>
                </c:pt>
                <c:pt idx="9549">
                  <c:v>10.1</c:v>
                </c:pt>
                <c:pt idx="9550">
                  <c:v>11.2</c:v>
                </c:pt>
                <c:pt idx="9551">
                  <c:v>41.599997999999999</c:v>
                </c:pt>
                <c:pt idx="9552">
                  <c:v>6.6</c:v>
                </c:pt>
                <c:pt idx="9553">
                  <c:v>10.8</c:v>
                </c:pt>
                <c:pt idx="9554">
                  <c:v>3.3</c:v>
                </c:pt>
                <c:pt idx="9555">
                  <c:v>10.900002000000001</c:v>
                </c:pt>
                <c:pt idx="9556">
                  <c:v>15.400001</c:v>
                </c:pt>
                <c:pt idx="9557">
                  <c:v>7.699999</c:v>
                </c:pt>
                <c:pt idx="9558">
                  <c:v>10.1</c:v>
                </c:pt>
                <c:pt idx="9559">
                  <c:v>11.2</c:v>
                </c:pt>
                <c:pt idx="9560">
                  <c:v>41.599997999999999</c:v>
                </c:pt>
                <c:pt idx="9561">
                  <c:v>6.6</c:v>
                </c:pt>
                <c:pt idx="9562">
                  <c:v>10.8</c:v>
                </c:pt>
                <c:pt idx="9563">
                  <c:v>3.3</c:v>
                </c:pt>
                <c:pt idx="9564">
                  <c:v>10.900002000000001</c:v>
                </c:pt>
                <c:pt idx="9565">
                  <c:v>15.400001</c:v>
                </c:pt>
                <c:pt idx="9566">
                  <c:v>11</c:v>
                </c:pt>
                <c:pt idx="9567">
                  <c:v>10.1</c:v>
                </c:pt>
                <c:pt idx="9568">
                  <c:v>11.2</c:v>
                </c:pt>
                <c:pt idx="9569">
                  <c:v>41.599997999999999</c:v>
                </c:pt>
                <c:pt idx="9570">
                  <c:v>63.699996999999897</c:v>
                </c:pt>
                <c:pt idx="9571">
                  <c:v>10.8</c:v>
                </c:pt>
                <c:pt idx="9572">
                  <c:v>3.3</c:v>
                </c:pt>
                <c:pt idx="9573">
                  <c:v>10.900002000000001</c:v>
                </c:pt>
                <c:pt idx="9574">
                  <c:v>60.499995999999904</c:v>
                </c:pt>
                <c:pt idx="9575">
                  <c:v>11</c:v>
                </c:pt>
                <c:pt idx="9576">
                  <c:v>16.299999999999901</c:v>
                </c:pt>
                <c:pt idx="9577">
                  <c:v>35</c:v>
                </c:pt>
                <c:pt idx="9578">
                  <c:v>72.699996999999996</c:v>
                </c:pt>
                <c:pt idx="9579">
                  <c:v>73.499996999999993</c:v>
                </c:pt>
                <c:pt idx="9580">
                  <c:v>9</c:v>
                </c:pt>
                <c:pt idx="9581">
                  <c:v>72.699996999999996</c:v>
                </c:pt>
                <c:pt idx="9582">
                  <c:v>73.499996999999993</c:v>
                </c:pt>
                <c:pt idx="9583">
                  <c:v>9</c:v>
                </c:pt>
                <c:pt idx="9584">
                  <c:v>72.699996999999996</c:v>
                </c:pt>
                <c:pt idx="9585">
                  <c:v>73.499996999999993</c:v>
                </c:pt>
                <c:pt idx="9586">
                  <c:v>9</c:v>
                </c:pt>
                <c:pt idx="9587">
                  <c:v>43.9</c:v>
                </c:pt>
                <c:pt idx="9588">
                  <c:v>60.299999</c:v>
                </c:pt>
                <c:pt idx="9589">
                  <c:v>18.3</c:v>
                </c:pt>
                <c:pt idx="9590">
                  <c:v>22.7</c:v>
                </c:pt>
                <c:pt idx="9591">
                  <c:v>60.299999</c:v>
                </c:pt>
                <c:pt idx="9592">
                  <c:v>18.3</c:v>
                </c:pt>
                <c:pt idx="9593">
                  <c:v>22.7</c:v>
                </c:pt>
                <c:pt idx="9594">
                  <c:v>9.6000010000000007</c:v>
                </c:pt>
                <c:pt idx="9595">
                  <c:v>18.3</c:v>
                </c:pt>
                <c:pt idx="9596">
                  <c:v>22.7</c:v>
                </c:pt>
                <c:pt idx="9597">
                  <c:v>26.499998999999999</c:v>
                </c:pt>
                <c:pt idx="9598">
                  <c:v>60.299999</c:v>
                </c:pt>
                <c:pt idx="9599">
                  <c:v>18.3</c:v>
                </c:pt>
                <c:pt idx="9600">
                  <c:v>22.7</c:v>
                </c:pt>
                <c:pt idx="9601">
                  <c:v>26.499998999999999</c:v>
                </c:pt>
                <c:pt idx="9602">
                  <c:v>31.399998</c:v>
                </c:pt>
                <c:pt idx="9603">
                  <c:v>60.299999</c:v>
                </c:pt>
                <c:pt idx="9604">
                  <c:v>18.3</c:v>
                </c:pt>
                <c:pt idx="9605">
                  <c:v>22.7</c:v>
                </c:pt>
                <c:pt idx="9606">
                  <c:v>26.499998999999999</c:v>
                </c:pt>
                <c:pt idx="9607">
                  <c:v>31.399998</c:v>
                </c:pt>
                <c:pt idx="9608">
                  <c:v>8.2999999999999901</c:v>
                </c:pt>
                <c:pt idx="9609">
                  <c:v>60.299999</c:v>
                </c:pt>
                <c:pt idx="9610">
                  <c:v>18.3</c:v>
                </c:pt>
                <c:pt idx="9611">
                  <c:v>22.7</c:v>
                </c:pt>
                <c:pt idx="9612">
                  <c:v>26.499998999999999</c:v>
                </c:pt>
                <c:pt idx="9613">
                  <c:v>31.399998</c:v>
                </c:pt>
                <c:pt idx="9614">
                  <c:v>12.500000999999999</c:v>
                </c:pt>
                <c:pt idx="9615">
                  <c:v>14.4</c:v>
                </c:pt>
                <c:pt idx="9616">
                  <c:v>9.6000010000000007</c:v>
                </c:pt>
                <c:pt idx="9617">
                  <c:v>18.3</c:v>
                </c:pt>
                <c:pt idx="9618">
                  <c:v>22.7</c:v>
                </c:pt>
                <c:pt idx="9619">
                  <c:v>26.499998999999999</c:v>
                </c:pt>
                <c:pt idx="9620">
                  <c:v>31.399998</c:v>
                </c:pt>
                <c:pt idx="9621">
                  <c:v>12.500000999999999</c:v>
                </c:pt>
                <c:pt idx="9622">
                  <c:v>14.4</c:v>
                </c:pt>
                <c:pt idx="9623">
                  <c:v>10.300001</c:v>
                </c:pt>
                <c:pt idx="9624">
                  <c:v>60.299999</c:v>
                </c:pt>
                <c:pt idx="9625">
                  <c:v>18.3</c:v>
                </c:pt>
                <c:pt idx="9626">
                  <c:v>22.7</c:v>
                </c:pt>
                <c:pt idx="9627">
                  <c:v>26.499998999999999</c:v>
                </c:pt>
                <c:pt idx="9628">
                  <c:v>31.399998</c:v>
                </c:pt>
                <c:pt idx="9629">
                  <c:v>12.500000999999999</c:v>
                </c:pt>
                <c:pt idx="9630">
                  <c:v>14.4</c:v>
                </c:pt>
                <c:pt idx="9631">
                  <c:v>10.300001</c:v>
                </c:pt>
                <c:pt idx="9632">
                  <c:v>74.600003000000001</c:v>
                </c:pt>
                <c:pt idx="9633">
                  <c:v>18.3</c:v>
                </c:pt>
                <c:pt idx="9634">
                  <c:v>22.7</c:v>
                </c:pt>
                <c:pt idx="9635">
                  <c:v>26.499998999999999</c:v>
                </c:pt>
                <c:pt idx="9636">
                  <c:v>31.399998</c:v>
                </c:pt>
                <c:pt idx="9637">
                  <c:v>12.500000999999999</c:v>
                </c:pt>
                <c:pt idx="9638">
                  <c:v>14.4</c:v>
                </c:pt>
                <c:pt idx="9639">
                  <c:v>10.300001</c:v>
                </c:pt>
                <c:pt idx="9640">
                  <c:v>74.600003000000001</c:v>
                </c:pt>
                <c:pt idx="9641">
                  <c:v>10.199999999999999</c:v>
                </c:pt>
                <c:pt idx="9642">
                  <c:v>22.7</c:v>
                </c:pt>
                <c:pt idx="9643">
                  <c:v>26.499998999999999</c:v>
                </c:pt>
                <c:pt idx="9644">
                  <c:v>31.399998</c:v>
                </c:pt>
                <c:pt idx="9645">
                  <c:v>12.500000999999999</c:v>
                </c:pt>
                <c:pt idx="9646">
                  <c:v>14.4</c:v>
                </c:pt>
                <c:pt idx="9647">
                  <c:v>10.300001</c:v>
                </c:pt>
                <c:pt idx="9648">
                  <c:v>74.600003000000001</c:v>
                </c:pt>
                <c:pt idx="9649">
                  <c:v>10.199999999999999</c:v>
                </c:pt>
                <c:pt idx="9650">
                  <c:v>11.100001000000001</c:v>
                </c:pt>
                <c:pt idx="9651">
                  <c:v>26.499998999999999</c:v>
                </c:pt>
                <c:pt idx="9652">
                  <c:v>31.399998</c:v>
                </c:pt>
                <c:pt idx="9653">
                  <c:v>8.2999999999999901</c:v>
                </c:pt>
                <c:pt idx="9654">
                  <c:v>14.4</c:v>
                </c:pt>
                <c:pt idx="9655">
                  <c:v>10.300001</c:v>
                </c:pt>
                <c:pt idx="9656">
                  <c:v>74.600003000000001</c:v>
                </c:pt>
                <c:pt idx="9657">
                  <c:v>10.199999999999999</c:v>
                </c:pt>
                <c:pt idx="9658">
                  <c:v>11.100001000000001</c:v>
                </c:pt>
                <c:pt idx="9659">
                  <c:v>26.499998999999999</c:v>
                </c:pt>
                <c:pt idx="9660">
                  <c:v>31.399998</c:v>
                </c:pt>
                <c:pt idx="9661">
                  <c:v>12.500000999999999</c:v>
                </c:pt>
                <c:pt idx="9662">
                  <c:v>14.4</c:v>
                </c:pt>
                <c:pt idx="9663">
                  <c:v>10.300001</c:v>
                </c:pt>
                <c:pt idx="9664">
                  <c:v>74.600003000000001</c:v>
                </c:pt>
                <c:pt idx="9665">
                  <c:v>22.899999000000001</c:v>
                </c:pt>
                <c:pt idx="9666">
                  <c:v>9.8999989999999993</c:v>
                </c:pt>
                <c:pt idx="9667">
                  <c:v>7</c:v>
                </c:pt>
                <c:pt idx="9668">
                  <c:v>31.399998</c:v>
                </c:pt>
                <c:pt idx="9669">
                  <c:v>12.500000999999999</c:v>
                </c:pt>
                <c:pt idx="9670">
                  <c:v>14.4</c:v>
                </c:pt>
                <c:pt idx="9671">
                  <c:v>10.300001</c:v>
                </c:pt>
                <c:pt idx="9672">
                  <c:v>74.600003000000001</c:v>
                </c:pt>
                <c:pt idx="9673">
                  <c:v>10.199999999999999</c:v>
                </c:pt>
                <c:pt idx="9674">
                  <c:v>11.100001000000001</c:v>
                </c:pt>
                <c:pt idx="9675">
                  <c:v>7</c:v>
                </c:pt>
                <c:pt idx="9676">
                  <c:v>5.3</c:v>
                </c:pt>
                <c:pt idx="9677">
                  <c:v>12.500000999999999</c:v>
                </c:pt>
                <c:pt idx="9678">
                  <c:v>14.4</c:v>
                </c:pt>
                <c:pt idx="9679">
                  <c:v>10.300001</c:v>
                </c:pt>
                <c:pt idx="9680">
                  <c:v>74.600003000000001</c:v>
                </c:pt>
                <c:pt idx="9681">
                  <c:v>22.899999000000001</c:v>
                </c:pt>
                <c:pt idx="9682">
                  <c:v>11.100001000000001</c:v>
                </c:pt>
                <c:pt idx="9683">
                  <c:v>7</c:v>
                </c:pt>
                <c:pt idx="9684">
                  <c:v>5.3</c:v>
                </c:pt>
                <c:pt idx="9685">
                  <c:v>58.199998000000001</c:v>
                </c:pt>
                <c:pt idx="9686">
                  <c:v>14.4</c:v>
                </c:pt>
                <c:pt idx="9687">
                  <c:v>10.300001</c:v>
                </c:pt>
                <c:pt idx="9688">
                  <c:v>74.600003000000001</c:v>
                </c:pt>
                <c:pt idx="9689">
                  <c:v>10.199999999999999</c:v>
                </c:pt>
                <c:pt idx="9690">
                  <c:v>9.8999989999999993</c:v>
                </c:pt>
                <c:pt idx="9691">
                  <c:v>7</c:v>
                </c:pt>
                <c:pt idx="9692">
                  <c:v>5.3</c:v>
                </c:pt>
                <c:pt idx="9693">
                  <c:v>58.199998000000001</c:v>
                </c:pt>
                <c:pt idx="9694">
                  <c:v>96.299999</c:v>
                </c:pt>
                <c:pt idx="9695">
                  <c:v>10.300001</c:v>
                </c:pt>
                <c:pt idx="9696">
                  <c:v>74.600003000000001</c:v>
                </c:pt>
                <c:pt idx="9697">
                  <c:v>10.199999999999999</c:v>
                </c:pt>
                <c:pt idx="9698">
                  <c:v>9.8999989999999993</c:v>
                </c:pt>
                <c:pt idx="9699">
                  <c:v>7</c:v>
                </c:pt>
                <c:pt idx="9700">
                  <c:v>5.3</c:v>
                </c:pt>
                <c:pt idx="9701">
                  <c:v>58.199998000000001</c:v>
                </c:pt>
                <c:pt idx="9702">
                  <c:v>96.299999</c:v>
                </c:pt>
                <c:pt idx="9703">
                  <c:v>8.6000010000000007</c:v>
                </c:pt>
                <c:pt idx="9704">
                  <c:v>74.600003000000001</c:v>
                </c:pt>
                <c:pt idx="9705">
                  <c:v>22.899999000000001</c:v>
                </c:pt>
                <c:pt idx="9706">
                  <c:v>11.100001000000001</c:v>
                </c:pt>
                <c:pt idx="9707">
                  <c:v>7</c:v>
                </c:pt>
                <c:pt idx="9708">
                  <c:v>5.3</c:v>
                </c:pt>
                <c:pt idx="9709">
                  <c:v>58.199998000000001</c:v>
                </c:pt>
                <c:pt idx="9710">
                  <c:v>96.299999</c:v>
                </c:pt>
                <c:pt idx="9711">
                  <c:v>8.6000010000000007</c:v>
                </c:pt>
                <c:pt idx="9712">
                  <c:v>7.1</c:v>
                </c:pt>
                <c:pt idx="9713">
                  <c:v>10.199999999999999</c:v>
                </c:pt>
                <c:pt idx="9714">
                  <c:v>9.8999989999999993</c:v>
                </c:pt>
                <c:pt idx="9715">
                  <c:v>7</c:v>
                </c:pt>
                <c:pt idx="9716">
                  <c:v>5.3</c:v>
                </c:pt>
                <c:pt idx="9717">
                  <c:v>58.199998000000001</c:v>
                </c:pt>
                <c:pt idx="9718">
                  <c:v>96.299999</c:v>
                </c:pt>
                <c:pt idx="9719">
                  <c:v>8.6000010000000007</c:v>
                </c:pt>
                <c:pt idx="9720">
                  <c:v>7.1</c:v>
                </c:pt>
                <c:pt idx="9721">
                  <c:v>9.5</c:v>
                </c:pt>
                <c:pt idx="9722">
                  <c:v>11.100001000000001</c:v>
                </c:pt>
                <c:pt idx="9723">
                  <c:v>7</c:v>
                </c:pt>
                <c:pt idx="9724">
                  <c:v>5.3</c:v>
                </c:pt>
                <c:pt idx="9725">
                  <c:v>58.199998000000001</c:v>
                </c:pt>
                <c:pt idx="9726">
                  <c:v>96.299999</c:v>
                </c:pt>
                <c:pt idx="9727">
                  <c:v>8.6000010000000007</c:v>
                </c:pt>
                <c:pt idx="9728">
                  <c:v>32.799999999999997</c:v>
                </c:pt>
                <c:pt idx="9729">
                  <c:v>9.5</c:v>
                </c:pt>
                <c:pt idx="9730">
                  <c:v>35.9</c:v>
                </c:pt>
                <c:pt idx="9731">
                  <c:v>7</c:v>
                </c:pt>
                <c:pt idx="9732">
                  <c:v>5.3</c:v>
                </c:pt>
                <c:pt idx="9733">
                  <c:v>58.199998000000001</c:v>
                </c:pt>
                <c:pt idx="9734">
                  <c:v>96.299999</c:v>
                </c:pt>
                <c:pt idx="9735">
                  <c:v>8.6000010000000007</c:v>
                </c:pt>
                <c:pt idx="9736">
                  <c:v>7.1</c:v>
                </c:pt>
                <c:pt idx="9737">
                  <c:v>9.5</c:v>
                </c:pt>
                <c:pt idx="9738">
                  <c:v>35.9</c:v>
                </c:pt>
                <c:pt idx="9739">
                  <c:v>9.1</c:v>
                </c:pt>
                <c:pt idx="9740">
                  <c:v>7</c:v>
                </c:pt>
                <c:pt idx="9741">
                  <c:v>5.3</c:v>
                </c:pt>
                <c:pt idx="9742">
                  <c:v>58.199998000000001</c:v>
                </c:pt>
                <c:pt idx="9743">
                  <c:v>96.299999</c:v>
                </c:pt>
                <c:pt idx="9744">
                  <c:v>8.6000010000000007</c:v>
                </c:pt>
                <c:pt idx="9745">
                  <c:v>32.799999999999997</c:v>
                </c:pt>
                <c:pt idx="9746">
                  <c:v>9.5</c:v>
                </c:pt>
                <c:pt idx="9747">
                  <c:v>35.9</c:v>
                </c:pt>
                <c:pt idx="9748">
                  <c:v>9.1</c:v>
                </c:pt>
                <c:pt idx="9749">
                  <c:v>16.099997999999999</c:v>
                </c:pt>
                <c:pt idx="9750">
                  <c:v>5.3</c:v>
                </c:pt>
                <c:pt idx="9751">
                  <c:v>58.199998000000001</c:v>
                </c:pt>
                <c:pt idx="9752">
                  <c:v>96.299999</c:v>
                </c:pt>
                <c:pt idx="9753">
                  <c:v>8.6000010000000007</c:v>
                </c:pt>
                <c:pt idx="9754">
                  <c:v>32.799999999999997</c:v>
                </c:pt>
                <c:pt idx="9755">
                  <c:v>9.5</c:v>
                </c:pt>
                <c:pt idx="9756">
                  <c:v>35.9</c:v>
                </c:pt>
                <c:pt idx="9757">
                  <c:v>9.1</c:v>
                </c:pt>
                <c:pt idx="9758">
                  <c:v>16.099997999999999</c:v>
                </c:pt>
                <c:pt idx="9759">
                  <c:v>58.199998000000001</c:v>
                </c:pt>
                <c:pt idx="9760">
                  <c:v>96.299999</c:v>
                </c:pt>
                <c:pt idx="9761">
                  <c:v>8.6000010000000007</c:v>
                </c:pt>
                <c:pt idx="9762">
                  <c:v>32.799999999999997</c:v>
                </c:pt>
                <c:pt idx="9763">
                  <c:v>9.5</c:v>
                </c:pt>
                <c:pt idx="9764">
                  <c:v>35.9</c:v>
                </c:pt>
                <c:pt idx="9765">
                  <c:v>9.1</c:v>
                </c:pt>
                <c:pt idx="9766">
                  <c:v>16.099997999999999</c:v>
                </c:pt>
                <c:pt idx="9767">
                  <c:v>12.8</c:v>
                </c:pt>
                <c:pt idx="9768">
                  <c:v>96.299999</c:v>
                </c:pt>
                <c:pt idx="9769">
                  <c:v>8.6000010000000007</c:v>
                </c:pt>
                <c:pt idx="9770">
                  <c:v>7.1</c:v>
                </c:pt>
                <c:pt idx="9771">
                  <c:v>9.5</c:v>
                </c:pt>
                <c:pt idx="9772">
                  <c:v>35.9</c:v>
                </c:pt>
                <c:pt idx="9773">
                  <c:v>9.1</c:v>
                </c:pt>
                <c:pt idx="9774">
                  <c:v>16.099997999999999</c:v>
                </c:pt>
                <c:pt idx="9775">
                  <c:v>58.900002000000001</c:v>
                </c:pt>
                <c:pt idx="9776">
                  <c:v>5.7999989999999997</c:v>
                </c:pt>
                <c:pt idx="9777">
                  <c:v>8.6000010000000007</c:v>
                </c:pt>
                <c:pt idx="9778">
                  <c:v>32.799999999999997</c:v>
                </c:pt>
                <c:pt idx="9779">
                  <c:v>9.5</c:v>
                </c:pt>
                <c:pt idx="9780">
                  <c:v>35.9</c:v>
                </c:pt>
                <c:pt idx="9781">
                  <c:v>9.1</c:v>
                </c:pt>
                <c:pt idx="9782">
                  <c:v>16.099997999999999</c:v>
                </c:pt>
                <c:pt idx="9783">
                  <c:v>12.8</c:v>
                </c:pt>
                <c:pt idx="9784">
                  <c:v>5.7999989999999997</c:v>
                </c:pt>
                <c:pt idx="9785">
                  <c:v>6.9</c:v>
                </c:pt>
                <c:pt idx="9786">
                  <c:v>7.1</c:v>
                </c:pt>
                <c:pt idx="9787">
                  <c:v>9.5</c:v>
                </c:pt>
                <c:pt idx="9788">
                  <c:v>35.9</c:v>
                </c:pt>
                <c:pt idx="9789">
                  <c:v>9.1</c:v>
                </c:pt>
                <c:pt idx="9790">
                  <c:v>16.099997999999999</c:v>
                </c:pt>
                <c:pt idx="9791">
                  <c:v>58.900002000000001</c:v>
                </c:pt>
                <c:pt idx="9792">
                  <c:v>28.5</c:v>
                </c:pt>
                <c:pt idx="9793">
                  <c:v>6.9</c:v>
                </c:pt>
                <c:pt idx="9794">
                  <c:v>34.299999999999997</c:v>
                </c:pt>
                <c:pt idx="9795">
                  <c:v>9.5</c:v>
                </c:pt>
                <c:pt idx="9796">
                  <c:v>35.9</c:v>
                </c:pt>
                <c:pt idx="9797">
                  <c:v>9.1</c:v>
                </c:pt>
                <c:pt idx="9798">
                  <c:v>16.099997999999999</c:v>
                </c:pt>
                <c:pt idx="9799">
                  <c:v>58.900002000000001</c:v>
                </c:pt>
                <c:pt idx="9800">
                  <c:v>5.7999989999999997</c:v>
                </c:pt>
                <c:pt idx="9801">
                  <c:v>6.9</c:v>
                </c:pt>
                <c:pt idx="9802">
                  <c:v>6.9999999999999902</c:v>
                </c:pt>
                <c:pt idx="9803">
                  <c:v>12.7</c:v>
                </c:pt>
                <c:pt idx="9804">
                  <c:v>35.9</c:v>
                </c:pt>
                <c:pt idx="9805">
                  <c:v>9.1</c:v>
                </c:pt>
                <c:pt idx="9806">
                  <c:v>16.099997999999999</c:v>
                </c:pt>
                <c:pt idx="9807">
                  <c:v>58.900002000000001</c:v>
                </c:pt>
                <c:pt idx="9808">
                  <c:v>5.7999989999999997</c:v>
                </c:pt>
                <c:pt idx="9809">
                  <c:v>6.9</c:v>
                </c:pt>
                <c:pt idx="9810">
                  <c:v>6.9999999999999902</c:v>
                </c:pt>
                <c:pt idx="9811">
                  <c:v>29.600000999999999</c:v>
                </c:pt>
                <c:pt idx="9812">
                  <c:v>18.600000000000001</c:v>
                </c:pt>
                <c:pt idx="9813">
                  <c:v>9.1</c:v>
                </c:pt>
                <c:pt idx="9814">
                  <c:v>16.099997999999999</c:v>
                </c:pt>
                <c:pt idx="9815">
                  <c:v>58.900002000000001</c:v>
                </c:pt>
                <c:pt idx="9816">
                  <c:v>5.7999989999999997</c:v>
                </c:pt>
                <c:pt idx="9817">
                  <c:v>6.9</c:v>
                </c:pt>
                <c:pt idx="9818">
                  <c:v>34.299999999999997</c:v>
                </c:pt>
                <c:pt idx="9819">
                  <c:v>29.600000999999999</c:v>
                </c:pt>
                <c:pt idx="9820">
                  <c:v>18.600000000000001</c:v>
                </c:pt>
                <c:pt idx="9821">
                  <c:v>37.100002000000003</c:v>
                </c:pt>
                <c:pt idx="9822">
                  <c:v>16.099997999999999</c:v>
                </c:pt>
                <c:pt idx="9823">
                  <c:v>58.900002000000001</c:v>
                </c:pt>
                <c:pt idx="9824">
                  <c:v>5.7999989999999997</c:v>
                </c:pt>
                <c:pt idx="9825">
                  <c:v>6.9</c:v>
                </c:pt>
                <c:pt idx="9826">
                  <c:v>34.299999999999997</c:v>
                </c:pt>
                <c:pt idx="9827">
                  <c:v>12.7</c:v>
                </c:pt>
                <c:pt idx="9828">
                  <c:v>18.600000000000001</c:v>
                </c:pt>
                <c:pt idx="9829">
                  <c:v>37.100002000000003</c:v>
                </c:pt>
                <c:pt idx="9830">
                  <c:v>4.3</c:v>
                </c:pt>
                <c:pt idx="9831">
                  <c:v>58.900002000000001</c:v>
                </c:pt>
                <c:pt idx="9832">
                  <c:v>5.7999989999999997</c:v>
                </c:pt>
                <c:pt idx="9833">
                  <c:v>6.9</c:v>
                </c:pt>
                <c:pt idx="9834">
                  <c:v>34.299999999999997</c:v>
                </c:pt>
                <c:pt idx="9835">
                  <c:v>12.7</c:v>
                </c:pt>
                <c:pt idx="9836">
                  <c:v>18.600000000000001</c:v>
                </c:pt>
                <c:pt idx="9837">
                  <c:v>37.100002000000003</c:v>
                </c:pt>
                <c:pt idx="9838">
                  <c:v>4.3</c:v>
                </c:pt>
                <c:pt idx="9839">
                  <c:v>16.500001000000001</c:v>
                </c:pt>
                <c:pt idx="9840">
                  <c:v>58.900002000000001</c:v>
                </c:pt>
                <c:pt idx="9841">
                  <c:v>28.5</c:v>
                </c:pt>
                <c:pt idx="9842">
                  <c:v>6.9</c:v>
                </c:pt>
                <c:pt idx="9843">
                  <c:v>34.299999999999997</c:v>
                </c:pt>
                <c:pt idx="9844">
                  <c:v>29.600000999999999</c:v>
                </c:pt>
                <c:pt idx="9845">
                  <c:v>18.600000000000001</c:v>
                </c:pt>
                <c:pt idx="9846">
                  <c:v>37.100002000000003</c:v>
                </c:pt>
                <c:pt idx="9847">
                  <c:v>4.3</c:v>
                </c:pt>
                <c:pt idx="9848">
                  <c:v>16.500001000000001</c:v>
                </c:pt>
                <c:pt idx="9849">
                  <c:v>12.999998999999899</c:v>
                </c:pt>
                <c:pt idx="9850">
                  <c:v>28.5</c:v>
                </c:pt>
                <c:pt idx="9851">
                  <c:v>6.9</c:v>
                </c:pt>
                <c:pt idx="9852">
                  <c:v>34.299999999999997</c:v>
                </c:pt>
                <c:pt idx="9853">
                  <c:v>12.7</c:v>
                </c:pt>
                <c:pt idx="9854">
                  <c:v>18.600000000000001</c:v>
                </c:pt>
                <c:pt idx="9855">
                  <c:v>37.100002000000003</c:v>
                </c:pt>
                <c:pt idx="9856">
                  <c:v>4.3</c:v>
                </c:pt>
                <c:pt idx="9857">
                  <c:v>16.500001000000001</c:v>
                </c:pt>
                <c:pt idx="9858">
                  <c:v>12.999998999999899</c:v>
                </c:pt>
                <c:pt idx="9859">
                  <c:v>6.5</c:v>
                </c:pt>
                <c:pt idx="9860">
                  <c:v>6.9</c:v>
                </c:pt>
                <c:pt idx="9861">
                  <c:v>34.299999999999997</c:v>
                </c:pt>
                <c:pt idx="9862">
                  <c:v>29.600000999999999</c:v>
                </c:pt>
                <c:pt idx="9863">
                  <c:v>18.600000000000001</c:v>
                </c:pt>
                <c:pt idx="9864">
                  <c:v>37.100002000000003</c:v>
                </c:pt>
                <c:pt idx="9865">
                  <c:v>4.3</c:v>
                </c:pt>
                <c:pt idx="9866">
                  <c:v>16.500001000000001</c:v>
                </c:pt>
                <c:pt idx="9867">
                  <c:v>12.999998999999899</c:v>
                </c:pt>
                <c:pt idx="9868">
                  <c:v>6.5</c:v>
                </c:pt>
                <c:pt idx="9869">
                  <c:v>25.200001</c:v>
                </c:pt>
                <c:pt idx="9870">
                  <c:v>34.299999999999997</c:v>
                </c:pt>
                <c:pt idx="9871">
                  <c:v>29.600000999999999</c:v>
                </c:pt>
                <c:pt idx="9872">
                  <c:v>18.600000000000001</c:v>
                </c:pt>
                <c:pt idx="9873">
                  <c:v>37.100002000000003</c:v>
                </c:pt>
                <c:pt idx="9874">
                  <c:v>4.3</c:v>
                </c:pt>
                <c:pt idx="9875">
                  <c:v>16.500001000000001</c:v>
                </c:pt>
                <c:pt idx="9876">
                  <c:v>12.999998999999899</c:v>
                </c:pt>
                <c:pt idx="9877">
                  <c:v>6.5</c:v>
                </c:pt>
                <c:pt idx="9878">
                  <c:v>25.200001</c:v>
                </c:pt>
                <c:pt idx="9879">
                  <c:v>13.500000999999999</c:v>
                </c:pt>
                <c:pt idx="9880">
                  <c:v>12.7</c:v>
                </c:pt>
                <c:pt idx="9881">
                  <c:v>18.600000000000001</c:v>
                </c:pt>
                <c:pt idx="9882">
                  <c:v>37.100002000000003</c:v>
                </c:pt>
                <c:pt idx="9883">
                  <c:v>4.3</c:v>
                </c:pt>
                <c:pt idx="9884">
                  <c:v>16.500001000000001</c:v>
                </c:pt>
                <c:pt idx="9885">
                  <c:v>12.999998999999899</c:v>
                </c:pt>
                <c:pt idx="9886">
                  <c:v>6.5</c:v>
                </c:pt>
                <c:pt idx="9887">
                  <c:v>25.200001</c:v>
                </c:pt>
                <c:pt idx="9888">
                  <c:v>13.500000999999999</c:v>
                </c:pt>
                <c:pt idx="9889">
                  <c:v>42.2</c:v>
                </c:pt>
                <c:pt idx="9890">
                  <c:v>18.600000000000001</c:v>
                </c:pt>
                <c:pt idx="9891">
                  <c:v>37.100002000000003</c:v>
                </c:pt>
                <c:pt idx="9892">
                  <c:v>4.3</c:v>
                </c:pt>
                <c:pt idx="9893">
                  <c:v>16.500001000000001</c:v>
                </c:pt>
                <c:pt idx="9894">
                  <c:v>12.999998999999899</c:v>
                </c:pt>
                <c:pt idx="9895">
                  <c:v>6.5</c:v>
                </c:pt>
                <c:pt idx="9896">
                  <c:v>25.200001</c:v>
                </c:pt>
                <c:pt idx="9897">
                  <c:v>13.500000999999999</c:v>
                </c:pt>
                <c:pt idx="9898">
                  <c:v>42.2</c:v>
                </c:pt>
                <c:pt idx="9899">
                  <c:v>59.300001999999999</c:v>
                </c:pt>
                <c:pt idx="9900">
                  <c:v>37.100002000000003</c:v>
                </c:pt>
                <c:pt idx="9901">
                  <c:v>4.3</c:v>
                </c:pt>
                <c:pt idx="9902">
                  <c:v>16.500001000000001</c:v>
                </c:pt>
                <c:pt idx="9903">
                  <c:v>12.999998999999899</c:v>
                </c:pt>
                <c:pt idx="9904">
                  <c:v>6.5</c:v>
                </c:pt>
                <c:pt idx="9905">
                  <c:v>25.200001</c:v>
                </c:pt>
                <c:pt idx="9906">
                  <c:v>13.500000999999999</c:v>
                </c:pt>
                <c:pt idx="9907">
                  <c:v>42.2</c:v>
                </c:pt>
                <c:pt idx="9908">
                  <c:v>11.9</c:v>
                </c:pt>
                <c:pt idx="9909">
                  <c:v>13.999999999999901</c:v>
                </c:pt>
                <c:pt idx="9910">
                  <c:v>4.3</c:v>
                </c:pt>
                <c:pt idx="9911">
                  <c:v>16.500001000000001</c:v>
                </c:pt>
                <c:pt idx="9912">
                  <c:v>12.999998999999899</c:v>
                </c:pt>
                <c:pt idx="9913">
                  <c:v>6.5</c:v>
                </c:pt>
                <c:pt idx="9914">
                  <c:v>25.200001</c:v>
                </c:pt>
                <c:pt idx="9915">
                  <c:v>13.500000999999999</c:v>
                </c:pt>
                <c:pt idx="9916">
                  <c:v>42.2</c:v>
                </c:pt>
                <c:pt idx="9917">
                  <c:v>59.300001999999999</c:v>
                </c:pt>
                <c:pt idx="9918">
                  <c:v>49.300001999999999</c:v>
                </c:pt>
                <c:pt idx="9919">
                  <c:v>12.4</c:v>
                </c:pt>
                <c:pt idx="9920">
                  <c:v>16.500001000000001</c:v>
                </c:pt>
                <c:pt idx="9921">
                  <c:v>12.999998999999899</c:v>
                </c:pt>
                <c:pt idx="9922">
                  <c:v>6.5</c:v>
                </c:pt>
                <c:pt idx="9923">
                  <c:v>25.200001</c:v>
                </c:pt>
                <c:pt idx="9924">
                  <c:v>13.500000999999999</c:v>
                </c:pt>
                <c:pt idx="9925">
                  <c:v>42.2</c:v>
                </c:pt>
                <c:pt idx="9926">
                  <c:v>11.9</c:v>
                </c:pt>
                <c:pt idx="9927">
                  <c:v>13.999999999999901</c:v>
                </c:pt>
                <c:pt idx="9928">
                  <c:v>12.4</c:v>
                </c:pt>
                <c:pt idx="9929">
                  <c:v>30.499998999999999</c:v>
                </c:pt>
                <c:pt idx="9930">
                  <c:v>12.999998999999899</c:v>
                </c:pt>
                <c:pt idx="9931">
                  <c:v>6.5</c:v>
                </c:pt>
                <c:pt idx="9932">
                  <c:v>25.200001</c:v>
                </c:pt>
                <c:pt idx="9933">
                  <c:v>13.500000999999999</c:v>
                </c:pt>
                <c:pt idx="9934">
                  <c:v>42.2</c:v>
                </c:pt>
                <c:pt idx="9935">
                  <c:v>11.9</c:v>
                </c:pt>
                <c:pt idx="9936">
                  <c:v>13.999999999999901</c:v>
                </c:pt>
                <c:pt idx="9937">
                  <c:v>12.4</c:v>
                </c:pt>
                <c:pt idx="9938">
                  <c:v>30.499998999999999</c:v>
                </c:pt>
                <c:pt idx="9939">
                  <c:v>5.8999989999999896</c:v>
                </c:pt>
                <c:pt idx="9940">
                  <c:v>6.5</c:v>
                </c:pt>
                <c:pt idx="9941">
                  <c:v>25.200001</c:v>
                </c:pt>
                <c:pt idx="9942">
                  <c:v>13.500000999999999</c:v>
                </c:pt>
                <c:pt idx="9943">
                  <c:v>42.2</c:v>
                </c:pt>
                <c:pt idx="9944">
                  <c:v>59.300001999999999</c:v>
                </c:pt>
                <c:pt idx="9945">
                  <c:v>13.999999999999901</c:v>
                </c:pt>
                <c:pt idx="9946">
                  <c:v>12.4</c:v>
                </c:pt>
                <c:pt idx="9947">
                  <c:v>30.499998999999999</c:v>
                </c:pt>
                <c:pt idx="9948">
                  <c:v>5.8999989999999896</c:v>
                </c:pt>
                <c:pt idx="9949">
                  <c:v>30.799999</c:v>
                </c:pt>
                <c:pt idx="9950">
                  <c:v>25.200001</c:v>
                </c:pt>
                <c:pt idx="9951">
                  <c:v>13.500000999999999</c:v>
                </c:pt>
                <c:pt idx="9952">
                  <c:v>42.2</c:v>
                </c:pt>
                <c:pt idx="9953">
                  <c:v>11.9</c:v>
                </c:pt>
                <c:pt idx="9954">
                  <c:v>13.999999999999901</c:v>
                </c:pt>
                <c:pt idx="9955">
                  <c:v>12.4</c:v>
                </c:pt>
                <c:pt idx="9956">
                  <c:v>30.499998999999999</c:v>
                </c:pt>
                <c:pt idx="9957">
                  <c:v>5.8999989999999896</c:v>
                </c:pt>
                <c:pt idx="9958">
                  <c:v>30.799999</c:v>
                </c:pt>
                <c:pt idx="9959">
                  <c:v>67.399997999999997</c:v>
                </c:pt>
                <c:pt idx="9960">
                  <c:v>13.500000999999999</c:v>
                </c:pt>
                <c:pt idx="9961">
                  <c:v>42.2</c:v>
                </c:pt>
                <c:pt idx="9962">
                  <c:v>59.300001999999999</c:v>
                </c:pt>
                <c:pt idx="9963">
                  <c:v>13.999999999999901</c:v>
                </c:pt>
                <c:pt idx="9964">
                  <c:v>12.4</c:v>
                </c:pt>
                <c:pt idx="9965">
                  <c:v>30.499998999999999</c:v>
                </c:pt>
                <c:pt idx="9966">
                  <c:v>5.8999989999999896</c:v>
                </c:pt>
                <c:pt idx="9967">
                  <c:v>30.799999</c:v>
                </c:pt>
                <c:pt idx="9968">
                  <c:v>6.4999989999999901</c:v>
                </c:pt>
                <c:pt idx="9969">
                  <c:v>68.299998000000002</c:v>
                </c:pt>
                <c:pt idx="9970">
                  <c:v>42.2</c:v>
                </c:pt>
                <c:pt idx="9971">
                  <c:v>59.300001999999999</c:v>
                </c:pt>
                <c:pt idx="9972">
                  <c:v>13.999999999999901</c:v>
                </c:pt>
                <c:pt idx="9973">
                  <c:v>12.4</c:v>
                </c:pt>
                <c:pt idx="9974">
                  <c:v>30.499998999999999</c:v>
                </c:pt>
                <c:pt idx="9975">
                  <c:v>5.8999989999999896</c:v>
                </c:pt>
                <c:pt idx="9976">
                  <c:v>30.799999</c:v>
                </c:pt>
                <c:pt idx="9977">
                  <c:v>67.399997999999997</c:v>
                </c:pt>
                <c:pt idx="9978">
                  <c:v>68.299998000000002</c:v>
                </c:pt>
                <c:pt idx="9979">
                  <c:v>11.9</c:v>
                </c:pt>
                <c:pt idx="9980">
                  <c:v>49.300001999999999</c:v>
                </c:pt>
                <c:pt idx="9981">
                  <c:v>12.4</c:v>
                </c:pt>
                <c:pt idx="9982">
                  <c:v>30.499998999999999</c:v>
                </c:pt>
                <c:pt idx="9983">
                  <c:v>5.8999989999999896</c:v>
                </c:pt>
                <c:pt idx="9984">
                  <c:v>30.799999</c:v>
                </c:pt>
                <c:pt idx="9985">
                  <c:v>6.4999989999999901</c:v>
                </c:pt>
                <c:pt idx="9986">
                  <c:v>68.299998000000002</c:v>
                </c:pt>
                <c:pt idx="9987">
                  <c:v>7.3</c:v>
                </c:pt>
                <c:pt idx="9988">
                  <c:v>49.300001999999999</c:v>
                </c:pt>
                <c:pt idx="9989">
                  <c:v>12.4</c:v>
                </c:pt>
                <c:pt idx="9990">
                  <c:v>30.499998999999999</c:v>
                </c:pt>
                <c:pt idx="9991">
                  <c:v>5.8999989999999896</c:v>
                </c:pt>
                <c:pt idx="9992">
                  <c:v>30.799999</c:v>
                </c:pt>
                <c:pt idx="9993">
                  <c:v>67.399997999999997</c:v>
                </c:pt>
                <c:pt idx="9994">
                  <c:v>68.299998000000002</c:v>
                </c:pt>
                <c:pt idx="9995">
                  <c:v>7.3</c:v>
                </c:pt>
                <c:pt idx="9996">
                  <c:v>48.599996999999902</c:v>
                </c:pt>
                <c:pt idx="9997">
                  <c:v>12.4</c:v>
                </c:pt>
                <c:pt idx="9998">
                  <c:v>30.499998999999999</c:v>
                </c:pt>
                <c:pt idx="9999">
                  <c:v>5.8999989999999896</c:v>
                </c:pt>
                <c:pt idx="10000">
                  <c:v>30.799999</c:v>
                </c:pt>
                <c:pt idx="10001">
                  <c:v>6.4999989999999901</c:v>
                </c:pt>
                <c:pt idx="10002">
                  <c:v>68.299998000000002</c:v>
                </c:pt>
                <c:pt idx="10003">
                  <c:v>7.3</c:v>
                </c:pt>
                <c:pt idx="10004">
                  <c:v>48.599996999999902</c:v>
                </c:pt>
                <c:pt idx="10005">
                  <c:v>9.1999999999999993</c:v>
                </c:pt>
                <c:pt idx="10006">
                  <c:v>30.499998999999999</c:v>
                </c:pt>
                <c:pt idx="10007">
                  <c:v>5.8999989999999896</c:v>
                </c:pt>
                <c:pt idx="10008">
                  <c:v>30.799999</c:v>
                </c:pt>
                <c:pt idx="10009">
                  <c:v>6.4999989999999901</c:v>
                </c:pt>
                <c:pt idx="10010">
                  <c:v>68.299998000000002</c:v>
                </c:pt>
                <c:pt idx="10011">
                  <c:v>7.3</c:v>
                </c:pt>
                <c:pt idx="10012">
                  <c:v>48.599996999999902</c:v>
                </c:pt>
                <c:pt idx="10013">
                  <c:v>75.500001999999995</c:v>
                </c:pt>
                <c:pt idx="10014">
                  <c:v>28.9</c:v>
                </c:pt>
                <c:pt idx="10015">
                  <c:v>5.8999989999999896</c:v>
                </c:pt>
                <c:pt idx="10016">
                  <c:v>30.799999</c:v>
                </c:pt>
                <c:pt idx="10017">
                  <c:v>67.399997999999997</c:v>
                </c:pt>
                <c:pt idx="10018">
                  <c:v>68.299998000000002</c:v>
                </c:pt>
                <c:pt idx="10019">
                  <c:v>7.3</c:v>
                </c:pt>
                <c:pt idx="10020">
                  <c:v>48.599996999999902</c:v>
                </c:pt>
                <c:pt idx="10021">
                  <c:v>75.500001999999995</c:v>
                </c:pt>
                <c:pt idx="10022">
                  <c:v>28.9</c:v>
                </c:pt>
                <c:pt idx="10023">
                  <c:v>73.600002000000003</c:v>
                </c:pt>
                <c:pt idx="10024">
                  <c:v>30.799999</c:v>
                </c:pt>
                <c:pt idx="10025">
                  <c:v>67.399997999999997</c:v>
                </c:pt>
                <c:pt idx="10026">
                  <c:v>68.299998000000002</c:v>
                </c:pt>
                <c:pt idx="10027">
                  <c:v>7.3</c:v>
                </c:pt>
                <c:pt idx="10028">
                  <c:v>48.599996999999902</c:v>
                </c:pt>
                <c:pt idx="10029">
                  <c:v>9.1999999999999993</c:v>
                </c:pt>
                <c:pt idx="10030">
                  <c:v>28.9</c:v>
                </c:pt>
                <c:pt idx="10031">
                  <c:v>8.6000010000000007</c:v>
                </c:pt>
                <c:pt idx="10032">
                  <c:v>6.6000009999999998</c:v>
                </c:pt>
                <c:pt idx="10033">
                  <c:v>67.399997999999997</c:v>
                </c:pt>
                <c:pt idx="10034">
                  <c:v>68.299998000000002</c:v>
                </c:pt>
                <c:pt idx="10035">
                  <c:v>7.3</c:v>
                </c:pt>
                <c:pt idx="10036">
                  <c:v>48.599996999999902</c:v>
                </c:pt>
                <c:pt idx="10037">
                  <c:v>75.500001999999995</c:v>
                </c:pt>
                <c:pt idx="10038">
                  <c:v>28.9</c:v>
                </c:pt>
                <c:pt idx="10039">
                  <c:v>73.600002000000003</c:v>
                </c:pt>
                <c:pt idx="10040">
                  <c:v>65.899996999999999</c:v>
                </c:pt>
                <c:pt idx="10041">
                  <c:v>7.1999999999999904</c:v>
                </c:pt>
                <c:pt idx="10042">
                  <c:v>68.299998000000002</c:v>
                </c:pt>
                <c:pt idx="10043">
                  <c:v>7.3</c:v>
                </c:pt>
                <c:pt idx="10044">
                  <c:v>48.599996999999902</c:v>
                </c:pt>
                <c:pt idx="10045">
                  <c:v>75.500001999999995</c:v>
                </c:pt>
                <c:pt idx="10046">
                  <c:v>28.9</c:v>
                </c:pt>
                <c:pt idx="10047">
                  <c:v>8.6000010000000007</c:v>
                </c:pt>
                <c:pt idx="10048">
                  <c:v>6.6000009999999998</c:v>
                </c:pt>
                <c:pt idx="10049">
                  <c:v>7.1999999999999904</c:v>
                </c:pt>
                <c:pt idx="10050">
                  <c:v>9.6</c:v>
                </c:pt>
                <c:pt idx="10051">
                  <c:v>7.3</c:v>
                </c:pt>
                <c:pt idx="10052">
                  <c:v>48.599996999999902</c:v>
                </c:pt>
                <c:pt idx="10053">
                  <c:v>75.500001999999995</c:v>
                </c:pt>
                <c:pt idx="10054">
                  <c:v>28.9</c:v>
                </c:pt>
                <c:pt idx="10055">
                  <c:v>73.600002000000003</c:v>
                </c:pt>
                <c:pt idx="10056">
                  <c:v>6.6000009999999998</c:v>
                </c:pt>
                <c:pt idx="10057">
                  <c:v>7.1999999999999904</c:v>
                </c:pt>
                <c:pt idx="10058">
                  <c:v>9.6</c:v>
                </c:pt>
                <c:pt idx="10059">
                  <c:v>63.300002999999997</c:v>
                </c:pt>
                <c:pt idx="10060">
                  <c:v>7.3</c:v>
                </c:pt>
                <c:pt idx="10061">
                  <c:v>48.599996999999902</c:v>
                </c:pt>
                <c:pt idx="10062">
                  <c:v>9.1999999999999993</c:v>
                </c:pt>
                <c:pt idx="10063">
                  <c:v>28.9</c:v>
                </c:pt>
                <c:pt idx="10064">
                  <c:v>73.600002000000003</c:v>
                </c:pt>
                <c:pt idx="10065">
                  <c:v>65.899996999999999</c:v>
                </c:pt>
                <c:pt idx="10066">
                  <c:v>7.1999999999999904</c:v>
                </c:pt>
                <c:pt idx="10067">
                  <c:v>9.6</c:v>
                </c:pt>
                <c:pt idx="10068">
                  <c:v>63.300002999999997</c:v>
                </c:pt>
                <c:pt idx="10069">
                  <c:v>44.5</c:v>
                </c:pt>
                <c:pt idx="10070">
                  <c:v>48.599996999999902</c:v>
                </c:pt>
                <c:pt idx="10071">
                  <c:v>75.500001999999995</c:v>
                </c:pt>
                <c:pt idx="10072">
                  <c:v>28.9</c:v>
                </c:pt>
                <c:pt idx="10073">
                  <c:v>73.600002000000003</c:v>
                </c:pt>
                <c:pt idx="10074">
                  <c:v>65.899996999999999</c:v>
                </c:pt>
                <c:pt idx="10075">
                  <c:v>7.1999999999999904</c:v>
                </c:pt>
                <c:pt idx="10076">
                  <c:v>9.6</c:v>
                </c:pt>
                <c:pt idx="10077">
                  <c:v>63.300002999999997</c:v>
                </c:pt>
                <c:pt idx="10078">
                  <c:v>44.5</c:v>
                </c:pt>
                <c:pt idx="10079">
                  <c:v>8.2999999999999901</c:v>
                </c:pt>
                <c:pt idx="10080">
                  <c:v>75.500001999999995</c:v>
                </c:pt>
                <c:pt idx="10081">
                  <c:v>28.9</c:v>
                </c:pt>
                <c:pt idx="10082">
                  <c:v>8.6000010000000007</c:v>
                </c:pt>
                <c:pt idx="10083">
                  <c:v>65.899996999999999</c:v>
                </c:pt>
                <c:pt idx="10084">
                  <c:v>7.1999999999999904</c:v>
                </c:pt>
                <c:pt idx="10085">
                  <c:v>9.6</c:v>
                </c:pt>
                <c:pt idx="10086">
                  <c:v>63.300002999999997</c:v>
                </c:pt>
                <c:pt idx="10087">
                  <c:v>44.5</c:v>
                </c:pt>
                <c:pt idx="10088">
                  <c:v>8.2999999999999901</c:v>
                </c:pt>
                <c:pt idx="10089">
                  <c:v>5.3999999999999897</c:v>
                </c:pt>
                <c:pt idx="10090">
                  <c:v>28.9</c:v>
                </c:pt>
                <c:pt idx="10091">
                  <c:v>73.600002000000003</c:v>
                </c:pt>
                <c:pt idx="10092">
                  <c:v>65.899996999999999</c:v>
                </c:pt>
                <c:pt idx="10093">
                  <c:v>7.1999999999999904</c:v>
                </c:pt>
                <c:pt idx="10094">
                  <c:v>9.6</c:v>
                </c:pt>
                <c:pt idx="10095">
                  <c:v>63.300002999999997</c:v>
                </c:pt>
                <c:pt idx="10096">
                  <c:v>44.5</c:v>
                </c:pt>
                <c:pt idx="10097">
                  <c:v>8.2999999999999901</c:v>
                </c:pt>
                <c:pt idx="10098">
                  <c:v>5.3999999999999897</c:v>
                </c:pt>
                <c:pt idx="10099">
                  <c:v>6.3</c:v>
                </c:pt>
                <c:pt idx="10100">
                  <c:v>73.600002000000003</c:v>
                </c:pt>
                <c:pt idx="10101">
                  <c:v>6.6000009999999998</c:v>
                </c:pt>
                <c:pt idx="10102">
                  <c:v>7.1999999999999904</c:v>
                </c:pt>
                <c:pt idx="10103">
                  <c:v>9.6</c:v>
                </c:pt>
                <c:pt idx="10104">
                  <c:v>10.6</c:v>
                </c:pt>
                <c:pt idx="10105">
                  <c:v>44.5</c:v>
                </c:pt>
                <c:pt idx="10106">
                  <c:v>8.2999999999999901</c:v>
                </c:pt>
                <c:pt idx="10107">
                  <c:v>5.3999999999999897</c:v>
                </c:pt>
                <c:pt idx="10108">
                  <c:v>6.3</c:v>
                </c:pt>
                <c:pt idx="10109">
                  <c:v>30.599999</c:v>
                </c:pt>
                <c:pt idx="10110">
                  <c:v>6.6000009999999998</c:v>
                </c:pt>
                <c:pt idx="10111">
                  <c:v>7.1999999999999904</c:v>
                </c:pt>
                <c:pt idx="10112">
                  <c:v>9.6</c:v>
                </c:pt>
                <c:pt idx="10113">
                  <c:v>63.300002999999997</c:v>
                </c:pt>
                <c:pt idx="10114">
                  <c:v>44.5</c:v>
                </c:pt>
                <c:pt idx="10115">
                  <c:v>8.2999999999999901</c:v>
                </c:pt>
                <c:pt idx="10116">
                  <c:v>5.3999999999999897</c:v>
                </c:pt>
                <c:pt idx="10117">
                  <c:v>6.3</c:v>
                </c:pt>
                <c:pt idx="10118">
                  <c:v>7.6</c:v>
                </c:pt>
                <c:pt idx="10119">
                  <c:v>3.2</c:v>
                </c:pt>
                <c:pt idx="10120">
                  <c:v>7.1999999999999904</c:v>
                </c:pt>
                <c:pt idx="10121">
                  <c:v>9.6</c:v>
                </c:pt>
                <c:pt idx="10122">
                  <c:v>63.300002999999997</c:v>
                </c:pt>
                <c:pt idx="10123">
                  <c:v>44.5</c:v>
                </c:pt>
                <c:pt idx="10124">
                  <c:v>8.2999999999999901</c:v>
                </c:pt>
                <c:pt idx="10125">
                  <c:v>5.3999999999999897</c:v>
                </c:pt>
                <c:pt idx="10126">
                  <c:v>6.3</c:v>
                </c:pt>
                <c:pt idx="10127">
                  <c:v>7.6</c:v>
                </c:pt>
                <c:pt idx="10128">
                  <c:v>3.2</c:v>
                </c:pt>
                <c:pt idx="10129">
                  <c:v>12.5</c:v>
                </c:pt>
                <c:pt idx="10130">
                  <c:v>9.6</c:v>
                </c:pt>
                <c:pt idx="10131">
                  <c:v>63.300002999999997</c:v>
                </c:pt>
                <c:pt idx="10132">
                  <c:v>44.5</c:v>
                </c:pt>
                <c:pt idx="10133">
                  <c:v>8.2999999999999901</c:v>
                </c:pt>
                <c:pt idx="10134">
                  <c:v>5.3999999999999897</c:v>
                </c:pt>
                <c:pt idx="10135">
                  <c:v>6.3</c:v>
                </c:pt>
                <c:pt idx="10136">
                  <c:v>30.599999</c:v>
                </c:pt>
                <c:pt idx="10137">
                  <c:v>3.2</c:v>
                </c:pt>
                <c:pt idx="10138">
                  <c:v>12.5</c:v>
                </c:pt>
                <c:pt idx="10139">
                  <c:v>15.000000999999999</c:v>
                </c:pt>
                <c:pt idx="10140">
                  <c:v>63.300002999999997</c:v>
                </c:pt>
                <c:pt idx="10141">
                  <c:v>44.5</c:v>
                </c:pt>
                <c:pt idx="10142">
                  <c:v>8.2999999999999901</c:v>
                </c:pt>
                <c:pt idx="10143">
                  <c:v>5.3999999999999897</c:v>
                </c:pt>
                <c:pt idx="10144">
                  <c:v>6.3</c:v>
                </c:pt>
                <c:pt idx="10145">
                  <c:v>30.599999</c:v>
                </c:pt>
                <c:pt idx="10146">
                  <c:v>37.900001000000003</c:v>
                </c:pt>
                <c:pt idx="10147">
                  <c:v>12.5</c:v>
                </c:pt>
                <c:pt idx="10148">
                  <c:v>15.000000999999999</c:v>
                </c:pt>
                <c:pt idx="10149">
                  <c:v>3.2</c:v>
                </c:pt>
                <c:pt idx="10150">
                  <c:v>44.5</c:v>
                </c:pt>
                <c:pt idx="10151">
                  <c:v>8.2999999999999901</c:v>
                </c:pt>
                <c:pt idx="10152">
                  <c:v>5.3999999999999897</c:v>
                </c:pt>
                <c:pt idx="10153">
                  <c:v>6.3</c:v>
                </c:pt>
                <c:pt idx="10154">
                  <c:v>7.6</c:v>
                </c:pt>
                <c:pt idx="10155">
                  <c:v>3.2</c:v>
                </c:pt>
                <c:pt idx="10156">
                  <c:v>12.5</c:v>
                </c:pt>
                <c:pt idx="10157">
                  <c:v>15.000000999999999</c:v>
                </c:pt>
                <c:pt idx="10158">
                  <c:v>42.400001000000003</c:v>
                </c:pt>
                <c:pt idx="10159">
                  <c:v>4.8</c:v>
                </c:pt>
                <c:pt idx="10160">
                  <c:v>8.2999999999999901</c:v>
                </c:pt>
                <c:pt idx="10161">
                  <c:v>5.3999999999999897</c:v>
                </c:pt>
                <c:pt idx="10162">
                  <c:v>6.3</c:v>
                </c:pt>
                <c:pt idx="10163">
                  <c:v>7.6</c:v>
                </c:pt>
                <c:pt idx="10164">
                  <c:v>37.900001000000003</c:v>
                </c:pt>
                <c:pt idx="10165">
                  <c:v>12.5</c:v>
                </c:pt>
                <c:pt idx="10166">
                  <c:v>15.000000999999999</c:v>
                </c:pt>
                <c:pt idx="10167">
                  <c:v>42.400001000000003</c:v>
                </c:pt>
                <c:pt idx="10168">
                  <c:v>69.199996999999996</c:v>
                </c:pt>
                <c:pt idx="10169">
                  <c:v>68.400000000000006</c:v>
                </c:pt>
                <c:pt idx="10170">
                  <c:v>5.3999999999999897</c:v>
                </c:pt>
                <c:pt idx="10171">
                  <c:v>6.3</c:v>
                </c:pt>
                <c:pt idx="10172">
                  <c:v>30.599999</c:v>
                </c:pt>
                <c:pt idx="10173">
                  <c:v>37.900001000000003</c:v>
                </c:pt>
                <c:pt idx="10174">
                  <c:v>12.5</c:v>
                </c:pt>
                <c:pt idx="10175">
                  <c:v>15.000000999999999</c:v>
                </c:pt>
                <c:pt idx="10176">
                  <c:v>3.2</c:v>
                </c:pt>
                <c:pt idx="10177">
                  <c:v>4.8</c:v>
                </c:pt>
                <c:pt idx="10178">
                  <c:v>68.400000000000006</c:v>
                </c:pt>
                <c:pt idx="10179">
                  <c:v>12.2</c:v>
                </c:pt>
                <c:pt idx="10180">
                  <c:v>6.3</c:v>
                </c:pt>
                <c:pt idx="10181">
                  <c:v>30.599999</c:v>
                </c:pt>
                <c:pt idx="10182">
                  <c:v>37.900001000000003</c:v>
                </c:pt>
                <c:pt idx="10183">
                  <c:v>12.5</c:v>
                </c:pt>
                <c:pt idx="10184">
                  <c:v>15.000000999999999</c:v>
                </c:pt>
                <c:pt idx="10185">
                  <c:v>3.2</c:v>
                </c:pt>
                <c:pt idx="10186">
                  <c:v>69.199996999999996</c:v>
                </c:pt>
                <c:pt idx="10187">
                  <c:v>68.400000000000006</c:v>
                </c:pt>
                <c:pt idx="10188">
                  <c:v>8.1</c:v>
                </c:pt>
                <c:pt idx="10189">
                  <c:v>58.799999</c:v>
                </c:pt>
                <c:pt idx="10190">
                  <c:v>7.6</c:v>
                </c:pt>
                <c:pt idx="10191">
                  <c:v>3.2</c:v>
                </c:pt>
                <c:pt idx="10192">
                  <c:v>12.5</c:v>
                </c:pt>
                <c:pt idx="10193">
                  <c:v>15.000000999999999</c:v>
                </c:pt>
                <c:pt idx="10194">
                  <c:v>3.2</c:v>
                </c:pt>
                <c:pt idx="10195">
                  <c:v>4.8</c:v>
                </c:pt>
                <c:pt idx="10196">
                  <c:v>68.400000000000006</c:v>
                </c:pt>
                <c:pt idx="10197">
                  <c:v>8.1</c:v>
                </c:pt>
                <c:pt idx="10198">
                  <c:v>58.799999</c:v>
                </c:pt>
                <c:pt idx="10199">
                  <c:v>5.4</c:v>
                </c:pt>
                <c:pt idx="10200">
                  <c:v>37.900001000000003</c:v>
                </c:pt>
                <c:pt idx="10201">
                  <c:v>12.5</c:v>
                </c:pt>
                <c:pt idx="10202">
                  <c:v>15.000000999999999</c:v>
                </c:pt>
                <c:pt idx="10203">
                  <c:v>3.2</c:v>
                </c:pt>
                <c:pt idx="10204">
                  <c:v>69.199996999999996</c:v>
                </c:pt>
                <c:pt idx="10205">
                  <c:v>68.400000000000006</c:v>
                </c:pt>
                <c:pt idx="10206">
                  <c:v>12.2</c:v>
                </c:pt>
                <c:pt idx="10207">
                  <c:v>58.799999</c:v>
                </c:pt>
                <c:pt idx="10208">
                  <c:v>15.299999</c:v>
                </c:pt>
                <c:pt idx="10209">
                  <c:v>7.5000010000000001</c:v>
                </c:pt>
                <c:pt idx="10210">
                  <c:v>12.5</c:v>
                </c:pt>
                <c:pt idx="10211">
                  <c:v>15.000000999999999</c:v>
                </c:pt>
                <c:pt idx="10212">
                  <c:v>3.2</c:v>
                </c:pt>
                <c:pt idx="10213">
                  <c:v>4.8</c:v>
                </c:pt>
                <c:pt idx="10214">
                  <c:v>68.400000000000006</c:v>
                </c:pt>
                <c:pt idx="10215">
                  <c:v>12.2</c:v>
                </c:pt>
                <c:pt idx="10216">
                  <c:v>58.799999</c:v>
                </c:pt>
                <c:pt idx="10217">
                  <c:v>15.299999</c:v>
                </c:pt>
                <c:pt idx="10218">
                  <c:v>5.1999999999999904</c:v>
                </c:pt>
                <c:pt idx="10219">
                  <c:v>15.000000999999999</c:v>
                </c:pt>
                <c:pt idx="10220">
                  <c:v>42.400001000000003</c:v>
                </c:pt>
                <c:pt idx="10221">
                  <c:v>4.8</c:v>
                </c:pt>
                <c:pt idx="10222">
                  <c:v>68.400000000000006</c:v>
                </c:pt>
                <c:pt idx="10223">
                  <c:v>8.1</c:v>
                </c:pt>
                <c:pt idx="10224">
                  <c:v>58.799999</c:v>
                </c:pt>
                <c:pt idx="10225">
                  <c:v>15.299999</c:v>
                </c:pt>
                <c:pt idx="10226">
                  <c:v>7.5000010000000001</c:v>
                </c:pt>
                <c:pt idx="10227">
                  <c:v>36.900002000000001</c:v>
                </c:pt>
                <c:pt idx="10228">
                  <c:v>3.2</c:v>
                </c:pt>
                <c:pt idx="10229">
                  <c:v>4.8</c:v>
                </c:pt>
                <c:pt idx="10230">
                  <c:v>68.400000000000006</c:v>
                </c:pt>
                <c:pt idx="10231">
                  <c:v>8.1</c:v>
                </c:pt>
                <c:pt idx="10232">
                  <c:v>58.799999</c:v>
                </c:pt>
                <c:pt idx="10233">
                  <c:v>15.299999</c:v>
                </c:pt>
                <c:pt idx="10234">
                  <c:v>7.5000010000000001</c:v>
                </c:pt>
                <c:pt idx="10235">
                  <c:v>36.900002000000001</c:v>
                </c:pt>
                <c:pt idx="10236">
                  <c:v>5.6</c:v>
                </c:pt>
                <c:pt idx="10237">
                  <c:v>69.199996999999996</c:v>
                </c:pt>
                <c:pt idx="10238">
                  <c:v>68.400000000000006</c:v>
                </c:pt>
                <c:pt idx="10239">
                  <c:v>12.2</c:v>
                </c:pt>
                <c:pt idx="10240">
                  <c:v>58.799999</c:v>
                </c:pt>
                <c:pt idx="10241">
                  <c:v>5.4</c:v>
                </c:pt>
                <c:pt idx="10242">
                  <c:v>5.1999999999999904</c:v>
                </c:pt>
                <c:pt idx="10243">
                  <c:v>36.900002000000001</c:v>
                </c:pt>
                <c:pt idx="10244">
                  <c:v>5.6</c:v>
                </c:pt>
                <c:pt idx="10245">
                  <c:v>36.299999999999997</c:v>
                </c:pt>
                <c:pt idx="10246">
                  <c:v>68.400000000000006</c:v>
                </c:pt>
                <c:pt idx="10247">
                  <c:v>12.2</c:v>
                </c:pt>
                <c:pt idx="10248">
                  <c:v>58.799999</c:v>
                </c:pt>
                <c:pt idx="10249">
                  <c:v>15.299999</c:v>
                </c:pt>
                <c:pt idx="10250">
                  <c:v>5.1999999999999904</c:v>
                </c:pt>
                <c:pt idx="10251">
                  <c:v>36.900002000000001</c:v>
                </c:pt>
                <c:pt idx="10252">
                  <c:v>5.6</c:v>
                </c:pt>
                <c:pt idx="10253">
                  <c:v>36.299999999999997</c:v>
                </c:pt>
                <c:pt idx="10254">
                  <c:v>8.1</c:v>
                </c:pt>
                <c:pt idx="10255">
                  <c:v>58.799999</c:v>
                </c:pt>
                <c:pt idx="10256">
                  <c:v>15.299999</c:v>
                </c:pt>
                <c:pt idx="10257">
                  <c:v>5.1999999999999904</c:v>
                </c:pt>
                <c:pt idx="10258">
                  <c:v>36.900002000000001</c:v>
                </c:pt>
                <c:pt idx="10259">
                  <c:v>5.6</c:v>
                </c:pt>
                <c:pt idx="10260">
                  <c:v>36.299999999999997</c:v>
                </c:pt>
                <c:pt idx="10261">
                  <c:v>9.6</c:v>
                </c:pt>
                <c:pt idx="10262">
                  <c:v>58.799999</c:v>
                </c:pt>
                <c:pt idx="10263">
                  <c:v>15.299999</c:v>
                </c:pt>
                <c:pt idx="10264">
                  <c:v>5.1999999999999904</c:v>
                </c:pt>
                <c:pt idx="10265">
                  <c:v>36.900002000000001</c:v>
                </c:pt>
                <c:pt idx="10266">
                  <c:v>5.6</c:v>
                </c:pt>
                <c:pt idx="10267">
                  <c:v>36.299999999999997</c:v>
                </c:pt>
                <c:pt idx="10268">
                  <c:v>9.6</c:v>
                </c:pt>
                <c:pt idx="10269">
                  <c:v>9.8000000000000007</c:v>
                </c:pt>
                <c:pt idx="10270">
                  <c:v>15.299999</c:v>
                </c:pt>
                <c:pt idx="10271">
                  <c:v>7.5000010000000001</c:v>
                </c:pt>
                <c:pt idx="10272">
                  <c:v>36.900002000000001</c:v>
                </c:pt>
                <c:pt idx="10273">
                  <c:v>5.6</c:v>
                </c:pt>
                <c:pt idx="10274">
                  <c:v>36.299999999999997</c:v>
                </c:pt>
                <c:pt idx="10275">
                  <c:v>9.6</c:v>
                </c:pt>
                <c:pt idx="10276">
                  <c:v>9.8000000000000007</c:v>
                </c:pt>
                <c:pt idx="10277">
                  <c:v>48.800001999999999</c:v>
                </c:pt>
                <c:pt idx="10278">
                  <c:v>7.5000010000000001</c:v>
                </c:pt>
                <c:pt idx="10279">
                  <c:v>36.900002000000001</c:v>
                </c:pt>
                <c:pt idx="10280">
                  <c:v>5.6</c:v>
                </c:pt>
                <c:pt idx="10281">
                  <c:v>36.299999999999997</c:v>
                </c:pt>
                <c:pt idx="10282">
                  <c:v>9.6</c:v>
                </c:pt>
                <c:pt idx="10283">
                  <c:v>9.8000000000000007</c:v>
                </c:pt>
                <c:pt idx="10284">
                  <c:v>48.800001999999999</c:v>
                </c:pt>
                <c:pt idx="10285">
                  <c:v>43.599997999999999</c:v>
                </c:pt>
                <c:pt idx="10286">
                  <c:v>36.900002000000001</c:v>
                </c:pt>
                <c:pt idx="10287">
                  <c:v>5.6</c:v>
                </c:pt>
                <c:pt idx="10288">
                  <c:v>36.299999999999997</c:v>
                </c:pt>
                <c:pt idx="10289">
                  <c:v>9.6</c:v>
                </c:pt>
                <c:pt idx="10290">
                  <c:v>9.8000000000000007</c:v>
                </c:pt>
                <c:pt idx="10291">
                  <c:v>48.800001999999999</c:v>
                </c:pt>
                <c:pt idx="10292">
                  <c:v>43.599997999999999</c:v>
                </c:pt>
                <c:pt idx="10293">
                  <c:v>7.6</c:v>
                </c:pt>
                <c:pt idx="10294">
                  <c:v>36.900002000000001</c:v>
                </c:pt>
                <c:pt idx="10295">
                  <c:v>5.6</c:v>
                </c:pt>
                <c:pt idx="10296">
                  <c:v>36.299999999999997</c:v>
                </c:pt>
                <c:pt idx="10297">
                  <c:v>9.6</c:v>
                </c:pt>
                <c:pt idx="10298">
                  <c:v>9.8000000000000007</c:v>
                </c:pt>
                <c:pt idx="10299">
                  <c:v>48.800001999999999</c:v>
                </c:pt>
                <c:pt idx="10300">
                  <c:v>43.599997999999999</c:v>
                </c:pt>
                <c:pt idx="10301">
                  <c:v>7.6</c:v>
                </c:pt>
                <c:pt idx="10302">
                  <c:v>32.200001</c:v>
                </c:pt>
                <c:pt idx="10303">
                  <c:v>5.6</c:v>
                </c:pt>
                <c:pt idx="10304">
                  <c:v>36.299999999999997</c:v>
                </c:pt>
                <c:pt idx="10305">
                  <c:v>9.6</c:v>
                </c:pt>
                <c:pt idx="10306">
                  <c:v>56.699996999999897</c:v>
                </c:pt>
                <c:pt idx="10307">
                  <c:v>48.800001999999999</c:v>
                </c:pt>
                <c:pt idx="10308">
                  <c:v>43.599997999999999</c:v>
                </c:pt>
                <c:pt idx="10309">
                  <c:v>7.6</c:v>
                </c:pt>
                <c:pt idx="10310">
                  <c:v>3.5999999999999899</c:v>
                </c:pt>
                <c:pt idx="10311">
                  <c:v>4.7999999999999901</c:v>
                </c:pt>
                <c:pt idx="10312">
                  <c:v>36.299999999999997</c:v>
                </c:pt>
                <c:pt idx="10313">
                  <c:v>9.6</c:v>
                </c:pt>
                <c:pt idx="10314">
                  <c:v>9.8000000000000007</c:v>
                </c:pt>
                <c:pt idx="10315">
                  <c:v>48.800001999999999</c:v>
                </c:pt>
                <c:pt idx="10316">
                  <c:v>43.599997999999999</c:v>
                </c:pt>
                <c:pt idx="10317">
                  <c:v>7.6</c:v>
                </c:pt>
                <c:pt idx="10318">
                  <c:v>3.5999999999999899</c:v>
                </c:pt>
                <c:pt idx="10319">
                  <c:v>4.7999999999999901</c:v>
                </c:pt>
                <c:pt idx="10320">
                  <c:v>33.400002000000001</c:v>
                </c:pt>
                <c:pt idx="10321">
                  <c:v>9.6</c:v>
                </c:pt>
                <c:pt idx="10322">
                  <c:v>56.699996999999897</c:v>
                </c:pt>
                <c:pt idx="10323">
                  <c:v>48.800001999999999</c:v>
                </c:pt>
                <c:pt idx="10324">
                  <c:v>43.599997999999999</c:v>
                </c:pt>
                <c:pt idx="10325">
                  <c:v>7.6</c:v>
                </c:pt>
                <c:pt idx="10326">
                  <c:v>32.200001</c:v>
                </c:pt>
                <c:pt idx="10327">
                  <c:v>4.7999999999999901</c:v>
                </c:pt>
                <c:pt idx="10328">
                  <c:v>33.400002000000001</c:v>
                </c:pt>
                <c:pt idx="10329">
                  <c:v>31.800001000000002</c:v>
                </c:pt>
                <c:pt idx="10330">
                  <c:v>31.3</c:v>
                </c:pt>
                <c:pt idx="10331">
                  <c:v>9.8000000000000007</c:v>
                </c:pt>
                <c:pt idx="10332">
                  <c:v>48.800001999999999</c:v>
                </c:pt>
                <c:pt idx="10333">
                  <c:v>43.599997999999999</c:v>
                </c:pt>
                <c:pt idx="10334">
                  <c:v>7.6</c:v>
                </c:pt>
                <c:pt idx="10335">
                  <c:v>3.5999999999999899</c:v>
                </c:pt>
                <c:pt idx="10336">
                  <c:v>4.7999999999999901</c:v>
                </c:pt>
                <c:pt idx="10337">
                  <c:v>33.400002000000001</c:v>
                </c:pt>
                <c:pt idx="10338">
                  <c:v>31.800001000000002</c:v>
                </c:pt>
                <c:pt idx="10339">
                  <c:v>28.999997999999898</c:v>
                </c:pt>
                <c:pt idx="10340">
                  <c:v>56.699996999999897</c:v>
                </c:pt>
                <c:pt idx="10341">
                  <c:v>48.800001999999999</c:v>
                </c:pt>
                <c:pt idx="10342">
                  <c:v>43.599997999999999</c:v>
                </c:pt>
                <c:pt idx="10343">
                  <c:v>7.6</c:v>
                </c:pt>
                <c:pt idx="10344">
                  <c:v>32.200001</c:v>
                </c:pt>
                <c:pt idx="10345">
                  <c:v>4.7999999999999901</c:v>
                </c:pt>
                <c:pt idx="10346">
                  <c:v>33.400002000000001</c:v>
                </c:pt>
                <c:pt idx="10347">
                  <c:v>31.800001000000002</c:v>
                </c:pt>
                <c:pt idx="10348">
                  <c:v>28.999997999999898</c:v>
                </c:pt>
                <c:pt idx="10349">
                  <c:v>48.800001999999999</c:v>
                </c:pt>
                <c:pt idx="10350">
                  <c:v>43.599997999999999</c:v>
                </c:pt>
                <c:pt idx="10351">
                  <c:v>7.6</c:v>
                </c:pt>
                <c:pt idx="10352">
                  <c:v>32.200001</c:v>
                </c:pt>
                <c:pt idx="10353">
                  <c:v>4.7999999999999901</c:v>
                </c:pt>
                <c:pt idx="10354">
                  <c:v>33.400002000000001</c:v>
                </c:pt>
                <c:pt idx="10355">
                  <c:v>31.800001000000002</c:v>
                </c:pt>
                <c:pt idx="10356">
                  <c:v>8.6</c:v>
                </c:pt>
                <c:pt idx="10357">
                  <c:v>1.5</c:v>
                </c:pt>
                <c:pt idx="10358">
                  <c:v>43.599997999999999</c:v>
                </c:pt>
                <c:pt idx="10359">
                  <c:v>7.6</c:v>
                </c:pt>
                <c:pt idx="10360">
                  <c:v>3.5999999999999899</c:v>
                </c:pt>
                <c:pt idx="10361">
                  <c:v>4.7999999999999901</c:v>
                </c:pt>
                <c:pt idx="10362">
                  <c:v>33.400002000000001</c:v>
                </c:pt>
                <c:pt idx="10363">
                  <c:v>31.800001000000002</c:v>
                </c:pt>
                <c:pt idx="10364">
                  <c:v>8.6</c:v>
                </c:pt>
                <c:pt idx="10365">
                  <c:v>36.4</c:v>
                </c:pt>
                <c:pt idx="10366">
                  <c:v>6.3</c:v>
                </c:pt>
                <c:pt idx="10367">
                  <c:v>7.6</c:v>
                </c:pt>
                <c:pt idx="10368">
                  <c:v>32.200001</c:v>
                </c:pt>
                <c:pt idx="10369">
                  <c:v>4.7999999999999901</c:v>
                </c:pt>
                <c:pt idx="10370">
                  <c:v>33.400002000000001</c:v>
                </c:pt>
                <c:pt idx="10371">
                  <c:v>31.800001000000002</c:v>
                </c:pt>
                <c:pt idx="10372">
                  <c:v>28.999997999999898</c:v>
                </c:pt>
                <c:pt idx="10373">
                  <c:v>36.4</c:v>
                </c:pt>
                <c:pt idx="10374">
                  <c:v>6.3</c:v>
                </c:pt>
                <c:pt idx="10375">
                  <c:v>4.7</c:v>
                </c:pt>
                <c:pt idx="10376">
                  <c:v>3.5999999999999899</c:v>
                </c:pt>
                <c:pt idx="10377">
                  <c:v>4.7999999999999901</c:v>
                </c:pt>
                <c:pt idx="10378">
                  <c:v>33.400002000000001</c:v>
                </c:pt>
                <c:pt idx="10379">
                  <c:v>31.800001000000002</c:v>
                </c:pt>
                <c:pt idx="10380">
                  <c:v>8.6</c:v>
                </c:pt>
                <c:pt idx="10381">
                  <c:v>1.5</c:v>
                </c:pt>
                <c:pt idx="10382">
                  <c:v>6.3</c:v>
                </c:pt>
                <c:pt idx="10383">
                  <c:v>4.7</c:v>
                </c:pt>
                <c:pt idx="10384">
                  <c:v>14.6</c:v>
                </c:pt>
                <c:pt idx="10385">
                  <c:v>4.7999999999999901</c:v>
                </c:pt>
                <c:pt idx="10386">
                  <c:v>33.400002000000001</c:v>
                </c:pt>
                <c:pt idx="10387">
                  <c:v>31.800001000000002</c:v>
                </c:pt>
                <c:pt idx="10388">
                  <c:v>8.6</c:v>
                </c:pt>
                <c:pt idx="10389">
                  <c:v>1.5</c:v>
                </c:pt>
                <c:pt idx="10390">
                  <c:v>6.3</c:v>
                </c:pt>
                <c:pt idx="10391">
                  <c:v>4.7</c:v>
                </c:pt>
                <c:pt idx="10392">
                  <c:v>14.6</c:v>
                </c:pt>
                <c:pt idx="10393">
                  <c:v>42.899999000000001</c:v>
                </c:pt>
                <c:pt idx="10394">
                  <c:v>33.400002000000001</c:v>
                </c:pt>
                <c:pt idx="10395">
                  <c:v>31.800001000000002</c:v>
                </c:pt>
                <c:pt idx="10396">
                  <c:v>8.6</c:v>
                </c:pt>
                <c:pt idx="10397">
                  <c:v>1.5</c:v>
                </c:pt>
                <c:pt idx="10398">
                  <c:v>6.3</c:v>
                </c:pt>
                <c:pt idx="10399">
                  <c:v>4.7</c:v>
                </c:pt>
                <c:pt idx="10400">
                  <c:v>14.6</c:v>
                </c:pt>
                <c:pt idx="10401">
                  <c:v>42.899999000000001</c:v>
                </c:pt>
                <c:pt idx="10402">
                  <c:v>37.799999</c:v>
                </c:pt>
                <c:pt idx="10403">
                  <c:v>31.800001000000002</c:v>
                </c:pt>
                <c:pt idx="10404">
                  <c:v>8.6</c:v>
                </c:pt>
                <c:pt idx="10405">
                  <c:v>1.5</c:v>
                </c:pt>
                <c:pt idx="10406">
                  <c:v>6.3</c:v>
                </c:pt>
                <c:pt idx="10407">
                  <c:v>4.7</c:v>
                </c:pt>
                <c:pt idx="10408">
                  <c:v>14.6</c:v>
                </c:pt>
                <c:pt idx="10409">
                  <c:v>42.899999000000001</c:v>
                </c:pt>
                <c:pt idx="10410">
                  <c:v>37.799999</c:v>
                </c:pt>
                <c:pt idx="10411">
                  <c:v>55.599997999999999</c:v>
                </c:pt>
                <c:pt idx="10412">
                  <c:v>28.999997999999898</c:v>
                </c:pt>
                <c:pt idx="10413">
                  <c:v>36.4</c:v>
                </c:pt>
                <c:pt idx="10414">
                  <c:v>6.3</c:v>
                </c:pt>
                <c:pt idx="10415">
                  <c:v>4.7</c:v>
                </c:pt>
                <c:pt idx="10416">
                  <c:v>14.6</c:v>
                </c:pt>
                <c:pt idx="10417">
                  <c:v>42.899999000000001</c:v>
                </c:pt>
                <c:pt idx="10418">
                  <c:v>37.799999</c:v>
                </c:pt>
                <c:pt idx="10419">
                  <c:v>55.599997999999999</c:v>
                </c:pt>
                <c:pt idx="10420">
                  <c:v>53.399997999999997</c:v>
                </c:pt>
                <c:pt idx="10421">
                  <c:v>36.4</c:v>
                </c:pt>
                <c:pt idx="10422">
                  <c:v>6.3</c:v>
                </c:pt>
                <c:pt idx="10423">
                  <c:v>4.7</c:v>
                </c:pt>
                <c:pt idx="10424">
                  <c:v>14.6</c:v>
                </c:pt>
                <c:pt idx="10425">
                  <c:v>42.899999000000001</c:v>
                </c:pt>
                <c:pt idx="10426">
                  <c:v>37.799999</c:v>
                </c:pt>
                <c:pt idx="10427">
                  <c:v>55.599997999999999</c:v>
                </c:pt>
                <c:pt idx="10428">
                  <c:v>53.399997999999997</c:v>
                </c:pt>
                <c:pt idx="10429">
                  <c:v>4.7</c:v>
                </c:pt>
                <c:pt idx="10430">
                  <c:v>1.5</c:v>
                </c:pt>
                <c:pt idx="10431">
                  <c:v>6.3</c:v>
                </c:pt>
                <c:pt idx="10432">
                  <c:v>4.7</c:v>
                </c:pt>
                <c:pt idx="10433">
                  <c:v>14.6</c:v>
                </c:pt>
                <c:pt idx="10434">
                  <c:v>42.899999000000001</c:v>
                </c:pt>
                <c:pt idx="10435">
                  <c:v>37.799999</c:v>
                </c:pt>
                <c:pt idx="10436">
                  <c:v>55.599997999999999</c:v>
                </c:pt>
                <c:pt idx="10437">
                  <c:v>53.399997999999997</c:v>
                </c:pt>
                <c:pt idx="10438">
                  <c:v>42.2</c:v>
                </c:pt>
                <c:pt idx="10439">
                  <c:v>6.3</c:v>
                </c:pt>
                <c:pt idx="10440">
                  <c:v>4.7</c:v>
                </c:pt>
                <c:pt idx="10441">
                  <c:v>14.6</c:v>
                </c:pt>
                <c:pt idx="10442">
                  <c:v>42.899999000000001</c:v>
                </c:pt>
                <c:pt idx="10443">
                  <c:v>37.799999</c:v>
                </c:pt>
                <c:pt idx="10444">
                  <c:v>55.599997999999999</c:v>
                </c:pt>
                <c:pt idx="10445">
                  <c:v>53.399997999999997</c:v>
                </c:pt>
                <c:pt idx="10446">
                  <c:v>4.7</c:v>
                </c:pt>
                <c:pt idx="10447">
                  <c:v>11</c:v>
                </c:pt>
                <c:pt idx="10448">
                  <c:v>4.7</c:v>
                </c:pt>
                <c:pt idx="10449">
                  <c:v>14.6</c:v>
                </c:pt>
                <c:pt idx="10450">
                  <c:v>42.899999000000001</c:v>
                </c:pt>
                <c:pt idx="10451">
                  <c:v>37.799999</c:v>
                </c:pt>
                <c:pt idx="10452">
                  <c:v>55.599997999999999</c:v>
                </c:pt>
                <c:pt idx="10453">
                  <c:v>53.399997999999997</c:v>
                </c:pt>
                <c:pt idx="10454">
                  <c:v>4.7</c:v>
                </c:pt>
                <c:pt idx="10455">
                  <c:v>32.099997999999999</c:v>
                </c:pt>
                <c:pt idx="10456">
                  <c:v>14.6</c:v>
                </c:pt>
                <c:pt idx="10457">
                  <c:v>42.899999000000001</c:v>
                </c:pt>
                <c:pt idx="10458">
                  <c:v>37.799999</c:v>
                </c:pt>
                <c:pt idx="10459">
                  <c:v>55.599997999999999</c:v>
                </c:pt>
                <c:pt idx="10460">
                  <c:v>53.399997999999997</c:v>
                </c:pt>
                <c:pt idx="10461">
                  <c:v>4.7</c:v>
                </c:pt>
                <c:pt idx="10462">
                  <c:v>32.099997999999999</c:v>
                </c:pt>
                <c:pt idx="10463">
                  <c:v>29.699998000000001</c:v>
                </c:pt>
                <c:pt idx="10464">
                  <c:v>42.899999000000001</c:v>
                </c:pt>
                <c:pt idx="10465">
                  <c:v>37.799999</c:v>
                </c:pt>
                <c:pt idx="10466">
                  <c:v>55.599997999999999</c:v>
                </c:pt>
                <c:pt idx="10467">
                  <c:v>53.399997999999997</c:v>
                </c:pt>
                <c:pt idx="10468">
                  <c:v>4.7</c:v>
                </c:pt>
                <c:pt idx="10469">
                  <c:v>32.099997999999999</c:v>
                </c:pt>
                <c:pt idx="10470">
                  <c:v>29.699998000000001</c:v>
                </c:pt>
                <c:pt idx="10471">
                  <c:v>25.799999999999901</c:v>
                </c:pt>
                <c:pt idx="10472">
                  <c:v>37.799999</c:v>
                </c:pt>
                <c:pt idx="10473">
                  <c:v>55.599997999999999</c:v>
                </c:pt>
                <c:pt idx="10474">
                  <c:v>53.399997999999997</c:v>
                </c:pt>
                <c:pt idx="10475">
                  <c:v>4.7</c:v>
                </c:pt>
                <c:pt idx="10476">
                  <c:v>32.099997999999999</c:v>
                </c:pt>
                <c:pt idx="10477">
                  <c:v>29.699998000000001</c:v>
                </c:pt>
                <c:pt idx="10478">
                  <c:v>25.799999999999901</c:v>
                </c:pt>
                <c:pt idx="10479">
                  <c:v>55.599997999999999</c:v>
                </c:pt>
                <c:pt idx="10480">
                  <c:v>53.399997999999997</c:v>
                </c:pt>
                <c:pt idx="10481">
                  <c:v>4.7</c:v>
                </c:pt>
                <c:pt idx="10482">
                  <c:v>11</c:v>
                </c:pt>
                <c:pt idx="10483">
                  <c:v>29.699998000000001</c:v>
                </c:pt>
                <c:pt idx="10484">
                  <c:v>25.799999999999901</c:v>
                </c:pt>
                <c:pt idx="10485">
                  <c:v>36.000002000000002</c:v>
                </c:pt>
                <c:pt idx="10486">
                  <c:v>53.399997999999997</c:v>
                </c:pt>
                <c:pt idx="10487">
                  <c:v>4.7</c:v>
                </c:pt>
                <c:pt idx="10488">
                  <c:v>32.099997999999999</c:v>
                </c:pt>
                <c:pt idx="10489">
                  <c:v>29.699998000000001</c:v>
                </c:pt>
                <c:pt idx="10490">
                  <c:v>25.799999999999901</c:v>
                </c:pt>
                <c:pt idx="10491">
                  <c:v>36.000002000000002</c:v>
                </c:pt>
                <c:pt idx="10492">
                  <c:v>42.2</c:v>
                </c:pt>
                <c:pt idx="10493">
                  <c:v>32.099997999999999</c:v>
                </c:pt>
                <c:pt idx="10494">
                  <c:v>29.699998000000001</c:v>
                </c:pt>
                <c:pt idx="10495">
                  <c:v>25.799999999999901</c:v>
                </c:pt>
                <c:pt idx="10496">
                  <c:v>36.000002000000002</c:v>
                </c:pt>
                <c:pt idx="10497">
                  <c:v>37.699998999999998</c:v>
                </c:pt>
                <c:pt idx="10498">
                  <c:v>32.099997999999999</c:v>
                </c:pt>
                <c:pt idx="10499">
                  <c:v>29.699998000000001</c:v>
                </c:pt>
                <c:pt idx="10500">
                  <c:v>25.799999999999901</c:v>
                </c:pt>
                <c:pt idx="10501">
                  <c:v>36.000002000000002</c:v>
                </c:pt>
                <c:pt idx="10502">
                  <c:v>37.699998999999998</c:v>
                </c:pt>
                <c:pt idx="10503">
                  <c:v>11</c:v>
                </c:pt>
                <c:pt idx="10504">
                  <c:v>29.699998000000001</c:v>
                </c:pt>
                <c:pt idx="10505">
                  <c:v>25.799999999999901</c:v>
                </c:pt>
                <c:pt idx="10506">
                  <c:v>36.000002000000002</c:v>
                </c:pt>
                <c:pt idx="10507">
                  <c:v>37.699998999999998</c:v>
                </c:pt>
                <c:pt idx="10508">
                  <c:v>69.199996999999996</c:v>
                </c:pt>
                <c:pt idx="10509">
                  <c:v>29.699998000000001</c:v>
                </c:pt>
                <c:pt idx="10510">
                  <c:v>25.799999999999901</c:v>
                </c:pt>
                <c:pt idx="10511">
                  <c:v>36.000002000000002</c:v>
                </c:pt>
                <c:pt idx="10512">
                  <c:v>37.699998999999998</c:v>
                </c:pt>
                <c:pt idx="10513">
                  <c:v>4.6999999999999904</c:v>
                </c:pt>
                <c:pt idx="10514">
                  <c:v>24.500001999999999</c:v>
                </c:pt>
                <c:pt idx="10515">
                  <c:v>29.699998000000001</c:v>
                </c:pt>
                <c:pt idx="10516">
                  <c:v>25.799999999999901</c:v>
                </c:pt>
                <c:pt idx="10517">
                  <c:v>36.000002000000002</c:v>
                </c:pt>
                <c:pt idx="10518">
                  <c:v>37.699998999999998</c:v>
                </c:pt>
                <c:pt idx="10519">
                  <c:v>69.199996999999996</c:v>
                </c:pt>
                <c:pt idx="10520">
                  <c:v>24.500001999999999</c:v>
                </c:pt>
                <c:pt idx="10521">
                  <c:v>5.3</c:v>
                </c:pt>
                <c:pt idx="10522">
                  <c:v>25.799999999999901</c:v>
                </c:pt>
                <c:pt idx="10523">
                  <c:v>36.000002000000002</c:v>
                </c:pt>
                <c:pt idx="10524">
                  <c:v>37.699998999999998</c:v>
                </c:pt>
                <c:pt idx="10525">
                  <c:v>4.6999999999999904</c:v>
                </c:pt>
                <c:pt idx="10526">
                  <c:v>24.500001999999999</c:v>
                </c:pt>
                <c:pt idx="10527">
                  <c:v>5.3</c:v>
                </c:pt>
                <c:pt idx="10528">
                  <c:v>36.000002000000002</c:v>
                </c:pt>
                <c:pt idx="10529">
                  <c:v>37.699998999999998</c:v>
                </c:pt>
                <c:pt idx="10530">
                  <c:v>69.199996999999996</c:v>
                </c:pt>
                <c:pt idx="10531">
                  <c:v>24.500001999999999</c:v>
                </c:pt>
                <c:pt idx="10532">
                  <c:v>5.3</c:v>
                </c:pt>
                <c:pt idx="10533">
                  <c:v>7.5</c:v>
                </c:pt>
                <c:pt idx="10534">
                  <c:v>36.000002000000002</c:v>
                </c:pt>
                <c:pt idx="10535">
                  <c:v>37.699998999999998</c:v>
                </c:pt>
                <c:pt idx="10536">
                  <c:v>69.199996999999996</c:v>
                </c:pt>
                <c:pt idx="10537">
                  <c:v>24.500001999999999</c:v>
                </c:pt>
                <c:pt idx="10538">
                  <c:v>5.3</c:v>
                </c:pt>
                <c:pt idx="10539">
                  <c:v>7.5</c:v>
                </c:pt>
                <c:pt idx="10540">
                  <c:v>37.699998999999998</c:v>
                </c:pt>
                <c:pt idx="10541">
                  <c:v>4.6999999999999904</c:v>
                </c:pt>
                <c:pt idx="10542">
                  <c:v>24.500001999999999</c:v>
                </c:pt>
                <c:pt idx="10543">
                  <c:v>5.3</c:v>
                </c:pt>
                <c:pt idx="10544">
                  <c:v>15.200001</c:v>
                </c:pt>
                <c:pt idx="10545">
                  <c:v>16.899999999999999</c:v>
                </c:pt>
                <c:pt idx="10546">
                  <c:v>37.699998999999998</c:v>
                </c:pt>
                <c:pt idx="10547">
                  <c:v>4.6999999999999904</c:v>
                </c:pt>
                <c:pt idx="10548">
                  <c:v>24.500001999999999</c:v>
                </c:pt>
                <c:pt idx="10549">
                  <c:v>5.3</c:v>
                </c:pt>
                <c:pt idx="10550">
                  <c:v>15.200001</c:v>
                </c:pt>
                <c:pt idx="10551">
                  <c:v>16.899999999999999</c:v>
                </c:pt>
                <c:pt idx="10552">
                  <c:v>26</c:v>
                </c:pt>
                <c:pt idx="10553">
                  <c:v>4.6999999999999904</c:v>
                </c:pt>
                <c:pt idx="10554">
                  <c:v>24.500001999999999</c:v>
                </c:pt>
                <c:pt idx="10555">
                  <c:v>5.3</c:v>
                </c:pt>
                <c:pt idx="10556">
                  <c:v>15.200001</c:v>
                </c:pt>
                <c:pt idx="10557">
                  <c:v>16.899999999999999</c:v>
                </c:pt>
                <c:pt idx="10558">
                  <c:v>26</c:v>
                </c:pt>
                <c:pt idx="10559">
                  <c:v>69.199996999999996</c:v>
                </c:pt>
                <c:pt idx="10560">
                  <c:v>24.500001999999999</c:v>
                </c:pt>
                <c:pt idx="10561">
                  <c:v>5.3</c:v>
                </c:pt>
                <c:pt idx="10562">
                  <c:v>15.200001</c:v>
                </c:pt>
                <c:pt idx="10563">
                  <c:v>16.899999999999999</c:v>
                </c:pt>
                <c:pt idx="10564">
                  <c:v>26</c:v>
                </c:pt>
                <c:pt idx="10565">
                  <c:v>7.2</c:v>
                </c:pt>
                <c:pt idx="10566">
                  <c:v>24.500001999999999</c:v>
                </c:pt>
                <c:pt idx="10567">
                  <c:v>5.3</c:v>
                </c:pt>
                <c:pt idx="10568">
                  <c:v>15.200001</c:v>
                </c:pt>
                <c:pt idx="10569">
                  <c:v>16.899999999999999</c:v>
                </c:pt>
                <c:pt idx="10570">
                  <c:v>26</c:v>
                </c:pt>
                <c:pt idx="10571">
                  <c:v>7.2</c:v>
                </c:pt>
                <c:pt idx="10572">
                  <c:v>40.200000000000003</c:v>
                </c:pt>
                <c:pt idx="10573">
                  <c:v>5.3</c:v>
                </c:pt>
                <c:pt idx="10574">
                  <c:v>7.5</c:v>
                </c:pt>
                <c:pt idx="10575">
                  <c:v>16.899999999999999</c:v>
                </c:pt>
                <c:pt idx="10576">
                  <c:v>26</c:v>
                </c:pt>
                <c:pt idx="10577">
                  <c:v>7.2</c:v>
                </c:pt>
                <c:pt idx="10578">
                  <c:v>40.200000000000003</c:v>
                </c:pt>
                <c:pt idx="10579">
                  <c:v>31.600002</c:v>
                </c:pt>
                <c:pt idx="10580">
                  <c:v>15.200001</c:v>
                </c:pt>
                <c:pt idx="10581">
                  <c:v>16.899999999999999</c:v>
                </c:pt>
                <c:pt idx="10582">
                  <c:v>26</c:v>
                </c:pt>
                <c:pt idx="10583">
                  <c:v>7.2</c:v>
                </c:pt>
                <c:pt idx="10584">
                  <c:v>40.200000000000003</c:v>
                </c:pt>
                <c:pt idx="10585">
                  <c:v>31.600002</c:v>
                </c:pt>
                <c:pt idx="10586">
                  <c:v>4.4000000000000004</c:v>
                </c:pt>
                <c:pt idx="10587">
                  <c:v>7.5</c:v>
                </c:pt>
                <c:pt idx="10588">
                  <c:v>16.899999999999999</c:v>
                </c:pt>
                <c:pt idx="10589">
                  <c:v>26</c:v>
                </c:pt>
                <c:pt idx="10590">
                  <c:v>7.2</c:v>
                </c:pt>
                <c:pt idx="10591">
                  <c:v>40.200000000000003</c:v>
                </c:pt>
                <c:pt idx="10592">
                  <c:v>31.600002</c:v>
                </c:pt>
                <c:pt idx="10593">
                  <c:v>4.4000000000000004</c:v>
                </c:pt>
                <c:pt idx="10594">
                  <c:v>9.3999999999999897</c:v>
                </c:pt>
                <c:pt idx="10595">
                  <c:v>16.899999999999999</c:v>
                </c:pt>
                <c:pt idx="10596">
                  <c:v>26</c:v>
                </c:pt>
                <c:pt idx="10597">
                  <c:v>7.2</c:v>
                </c:pt>
                <c:pt idx="10598">
                  <c:v>40.200000000000003</c:v>
                </c:pt>
                <c:pt idx="10599">
                  <c:v>31.600002</c:v>
                </c:pt>
                <c:pt idx="10600">
                  <c:v>4.4000000000000004</c:v>
                </c:pt>
                <c:pt idx="10601">
                  <c:v>37.600000999999999</c:v>
                </c:pt>
                <c:pt idx="10602">
                  <c:v>10.999998999999899</c:v>
                </c:pt>
                <c:pt idx="10603">
                  <c:v>16.899999999999999</c:v>
                </c:pt>
                <c:pt idx="10604">
                  <c:v>26</c:v>
                </c:pt>
                <c:pt idx="10605">
                  <c:v>7.2</c:v>
                </c:pt>
                <c:pt idx="10606">
                  <c:v>40.200000000000003</c:v>
                </c:pt>
                <c:pt idx="10607">
                  <c:v>31.600002</c:v>
                </c:pt>
                <c:pt idx="10608">
                  <c:v>34.700001</c:v>
                </c:pt>
                <c:pt idx="10609">
                  <c:v>37.600000999999999</c:v>
                </c:pt>
                <c:pt idx="10610">
                  <c:v>10.999998999999899</c:v>
                </c:pt>
                <c:pt idx="10611">
                  <c:v>14.400001</c:v>
                </c:pt>
                <c:pt idx="10612">
                  <c:v>26</c:v>
                </c:pt>
                <c:pt idx="10613">
                  <c:v>7.2</c:v>
                </c:pt>
                <c:pt idx="10614">
                  <c:v>40.200000000000003</c:v>
                </c:pt>
                <c:pt idx="10615">
                  <c:v>31.600002</c:v>
                </c:pt>
                <c:pt idx="10616">
                  <c:v>34.700001</c:v>
                </c:pt>
                <c:pt idx="10617">
                  <c:v>37.600000999999999</c:v>
                </c:pt>
                <c:pt idx="10618">
                  <c:v>10.999998999999899</c:v>
                </c:pt>
                <c:pt idx="10619">
                  <c:v>14.400001</c:v>
                </c:pt>
                <c:pt idx="10620">
                  <c:v>35.299999</c:v>
                </c:pt>
                <c:pt idx="10621">
                  <c:v>7.2</c:v>
                </c:pt>
                <c:pt idx="10622">
                  <c:v>40.200000000000003</c:v>
                </c:pt>
                <c:pt idx="10623">
                  <c:v>31.600002</c:v>
                </c:pt>
                <c:pt idx="10624">
                  <c:v>34.700001</c:v>
                </c:pt>
                <c:pt idx="10625">
                  <c:v>37.600000999999999</c:v>
                </c:pt>
                <c:pt idx="10626">
                  <c:v>10.999998999999899</c:v>
                </c:pt>
                <c:pt idx="10627">
                  <c:v>14.400001</c:v>
                </c:pt>
                <c:pt idx="10628">
                  <c:v>35.299999</c:v>
                </c:pt>
                <c:pt idx="10629">
                  <c:v>15.100001000000001</c:v>
                </c:pt>
                <c:pt idx="10630">
                  <c:v>7.2</c:v>
                </c:pt>
                <c:pt idx="10631">
                  <c:v>40.200000000000003</c:v>
                </c:pt>
                <c:pt idx="10632">
                  <c:v>31.600002</c:v>
                </c:pt>
                <c:pt idx="10633">
                  <c:v>34.700001</c:v>
                </c:pt>
                <c:pt idx="10634">
                  <c:v>37.600000999999999</c:v>
                </c:pt>
                <c:pt idx="10635">
                  <c:v>10.999998999999899</c:v>
                </c:pt>
                <c:pt idx="10636">
                  <c:v>14.400001</c:v>
                </c:pt>
                <c:pt idx="10637">
                  <c:v>10.3</c:v>
                </c:pt>
                <c:pt idx="10638">
                  <c:v>15.100001000000001</c:v>
                </c:pt>
                <c:pt idx="10639">
                  <c:v>21.800001999999999</c:v>
                </c:pt>
                <c:pt idx="10640">
                  <c:v>40.200000000000003</c:v>
                </c:pt>
                <c:pt idx="10641">
                  <c:v>31.600002</c:v>
                </c:pt>
                <c:pt idx="10642">
                  <c:v>34.700001</c:v>
                </c:pt>
                <c:pt idx="10643">
                  <c:v>9.3999999999999897</c:v>
                </c:pt>
                <c:pt idx="10644">
                  <c:v>10.999998999999899</c:v>
                </c:pt>
                <c:pt idx="10645">
                  <c:v>14.400001</c:v>
                </c:pt>
                <c:pt idx="10646">
                  <c:v>35.299999</c:v>
                </c:pt>
                <c:pt idx="10647">
                  <c:v>15.100001000000001</c:v>
                </c:pt>
                <c:pt idx="10648">
                  <c:v>21.800001999999999</c:v>
                </c:pt>
                <c:pt idx="10649">
                  <c:v>4.0999999999999996</c:v>
                </c:pt>
                <c:pt idx="10650">
                  <c:v>31.600002</c:v>
                </c:pt>
                <c:pt idx="10651">
                  <c:v>34.700001</c:v>
                </c:pt>
                <c:pt idx="10652">
                  <c:v>9.3999999999999897</c:v>
                </c:pt>
                <c:pt idx="10653">
                  <c:v>10.999998999999899</c:v>
                </c:pt>
                <c:pt idx="10654">
                  <c:v>14.400001</c:v>
                </c:pt>
                <c:pt idx="10655">
                  <c:v>10.3</c:v>
                </c:pt>
                <c:pt idx="10656">
                  <c:v>15.100001000000001</c:v>
                </c:pt>
                <c:pt idx="10657">
                  <c:v>21.800001999999999</c:v>
                </c:pt>
                <c:pt idx="10658">
                  <c:v>4.0999999999999996</c:v>
                </c:pt>
                <c:pt idx="10659">
                  <c:v>6.1</c:v>
                </c:pt>
                <c:pt idx="10660">
                  <c:v>4.4000000000000004</c:v>
                </c:pt>
                <c:pt idx="10661">
                  <c:v>9.3999999999999897</c:v>
                </c:pt>
                <c:pt idx="10662">
                  <c:v>10.999998999999899</c:v>
                </c:pt>
                <c:pt idx="10663">
                  <c:v>14.400001</c:v>
                </c:pt>
                <c:pt idx="10664">
                  <c:v>35.299999</c:v>
                </c:pt>
                <c:pt idx="10665">
                  <c:v>25.700001</c:v>
                </c:pt>
                <c:pt idx="10666">
                  <c:v>21.800001999999999</c:v>
                </c:pt>
                <c:pt idx="10667">
                  <c:v>4.0999999999999996</c:v>
                </c:pt>
                <c:pt idx="10668">
                  <c:v>6.1</c:v>
                </c:pt>
                <c:pt idx="10669">
                  <c:v>5.8999999999999897</c:v>
                </c:pt>
                <c:pt idx="10670">
                  <c:v>37.600000999999999</c:v>
                </c:pt>
                <c:pt idx="10671">
                  <c:v>10.999998999999899</c:v>
                </c:pt>
                <c:pt idx="10672">
                  <c:v>14.400001</c:v>
                </c:pt>
                <c:pt idx="10673">
                  <c:v>10.3</c:v>
                </c:pt>
                <c:pt idx="10674">
                  <c:v>25.700001</c:v>
                </c:pt>
                <c:pt idx="10675">
                  <c:v>21.800001999999999</c:v>
                </c:pt>
                <c:pt idx="10676">
                  <c:v>4.0999999999999996</c:v>
                </c:pt>
                <c:pt idx="10677">
                  <c:v>6.1</c:v>
                </c:pt>
                <c:pt idx="10678">
                  <c:v>5.8999999999999897</c:v>
                </c:pt>
                <c:pt idx="10679">
                  <c:v>10.999998999999899</c:v>
                </c:pt>
                <c:pt idx="10680">
                  <c:v>14.400001</c:v>
                </c:pt>
                <c:pt idx="10681">
                  <c:v>10.3</c:v>
                </c:pt>
                <c:pt idx="10682">
                  <c:v>15.100001000000001</c:v>
                </c:pt>
                <c:pt idx="10683">
                  <c:v>21.800001999999999</c:v>
                </c:pt>
                <c:pt idx="10684">
                  <c:v>4.0999999999999996</c:v>
                </c:pt>
                <c:pt idx="10685">
                  <c:v>6.1</c:v>
                </c:pt>
                <c:pt idx="10686">
                  <c:v>5.8999999999999897</c:v>
                </c:pt>
                <c:pt idx="10687">
                  <c:v>37.299999</c:v>
                </c:pt>
                <c:pt idx="10688">
                  <c:v>14.400001</c:v>
                </c:pt>
                <c:pt idx="10689">
                  <c:v>35.299999</c:v>
                </c:pt>
                <c:pt idx="10690">
                  <c:v>25.700001</c:v>
                </c:pt>
                <c:pt idx="10691">
                  <c:v>21.800001999999999</c:v>
                </c:pt>
                <c:pt idx="10692">
                  <c:v>4.0999999999999996</c:v>
                </c:pt>
                <c:pt idx="10693">
                  <c:v>6.1</c:v>
                </c:pt>
                <c:pt idx="10694">
                  <c:v>5.8999999999999897</c:v>
                </c:pt>
                <c:pt idx="10695">
                  <c:v>37.299999</c:v>
                </c:pt>
                <c:pt idx="10696">
                  <c:v>35.299999</c:v>
                </c:pt>
                <c:pt idx="10697">
                  <c:v>25.700001</c:v>
                </c:pt>
                <c:pt idx="10698">
                  <c:v>21.800001999999999</c:v>
                </c:pt>
                <c:pt idx="10699">
                  <c:v>4.0999999999999996</c:v>
                </c:pt>
                <c:pt idx="10700">
                  <c:v>6.1</c:v>
                </c:pt>
                <c:pt idx="10701">
                  <c:v>5.8999999999999897</c:v>
                </c:pt>
                <c:pt idx="10702">
                  <c:v>37.299999</c:v>
                </c:pt>
                <c:pt idx="10703">
                  <c:v>32.700000000000003</c:v>
                </c:pt>
                <c:pt idx="10704">
                  <c:v>15.100001000000001</c:v>
                </c:pt>
                <c:pt idx="10705">
                  <c:v>21.800001999999999</c:v>
                </c:pt>
                <c:pt idx="10706">
                  <c:v>4.0999999999999996</c:v>
                </c:pt>
                <c:pt idx="10707">
                  <c:v>6.1</c:v>
                </c:pt>
                <c:pt idx="10708">
                  <c:v>5.8999999999999897</c:v>
                </c:pt>
                <c:pt idx="10709">
                  <c:v>37.299999</c:v>
                </c:pt>
                <c:pt idx="10710">
                  <c:v>32.700000000000003</c:v>
                </c:pt>
                <c:pt idx="10711">
                  <c:v>22.5</c:v>
                </c:pt>
                <c:pt idx="10712">
                  <c:v>21.800001999999999</c:v>
                </c:pt>
                <c:pt idx="10713">
                  <c:v>4.0999999999999996</c:v>
                </c:pt>
                <c:pt idx="10714">
                  <c:v>6.1</c:v>
                </c:pt>
                <c:pt idx="10715">
                  <c:v>5.8999999999999897</c:v>
                </c:pt>
                <c:pt idx="10716">
                  <c:v>37.299999</c:v>
                </c:pt>
                <c:pt idx="10717">
                  <c:v>32.700000000000003</c:v>
                </c:pt>
                <c:pt idx="10718">
                  <c:v>22.5</c:v>
                </c:pt>
                <c:pt idx="10719">
                  <c:v>4.0999999999999996</c:v>
                </c:pt>
                <c:pt idx="10720">
                  <c:v>6.1</c:v>
                </c:pt>
                <c:pt idx="10721">
                  <c:v>5.8999999999999897</c:v>
                </c:pt>
                <c:pt idx="10722">
                  <c:v>37.299999</c:v>
                </c:pt>
                <c:pt idx="10723">
                  <c:v>32.700000000000003</c:v>
                </c:pt>
                <c:pt idx="10724">
                  <c:v>22.5</c:v>
                </c:pt>
                <c:pt idx="10725">
                  <c:v>6.1</c:v>
                </c:pt>
                <c:pt idx="10726">
                  <c:v>5.8999999999999897</c:v>
                </c:pt>
                <c:pt idx="10727">
                  <c:v>37.299999</c:v>
                </c:pt>
                <c:pt idx="10728">
                  <c:v>32.700000000000003</c:v>
                </c:pt>
                <c:pt idx="10729">
                  <c:v>22.5</c:v>
                </c:pt>
                <c:pt idx="10730">
                  <c:v>5</c:v>
                </c:pt>
                <c:pt idx="10731">
                  <c:v>5.8999999999999897</c:v>
                </c:pt>
                <c:pt idx="10732">
                  <c:v>37.299999</c:v>
                </c:pt>
                <c:pt idx="10733">
                  <c:v>32.700000000000003</c:v>
                </c:pt>
                <c:pt idx="10734">
                  <c:v>22.5</c:v>
                </c:pt>
                <c:pt idx="10735">
                  <c:v>37.400002000000001</c:v>
                </c:pt>
                <c:pt idx="10736">
                  <c:v>20.5</c:v>
                </c:pt>
                <c:pt idx="10737">
                  <c:v>37.299999</c:v>
                </c:pt>
                <c:pt idx="10738">
                  <c:v>32.700000000000003</c:v>
                </c:pt>
                <c:pt idx="10739">
                  <c:v>22.5</c:v>
                </c:pt>
                <c:pt idx="10740">
                  <c:v>5</c:v>
                </c:pt>
                <c:pt idx="10741">
                  <c:v>20.5</c:v>
                </c:pt>
                <c:pt idx="10742">
                  <c:v>25.799999</c:v>
                </c:pt>
                <c:pt idx="10743">
                  <c:v>37.299999</c:v>
                </c:pt>
                <c:pt idx="10744">
                  <c:v>32.700000000000003</c:v>
                </c:pt>
                <c:pt idx="10745">
                  <c:v>22.5</c:v>
                </c:pt>
                <c:pt idx="10746">
                  <c:v>37.400002000000001</c:v>
                </c:pt>
                <c:pt idx="10747">
                  <c:v>20.5</c:v>
                </c:pt>
                <c:pt idx="10748">
                  <c:v>25.799999</c:v>
                </c:pt>
                <c:pt idx="10749">
                  <c:v>36.099997999999999</c:v>
                </c:pt>
                <c:pt idx="10750">
                  <c:v>19.799999999999901</c:v>
                </c:pt>
                <c:pt idx="10751">
                  <c:v>10.3</c:v>
                </c:pt>
                <c:pt idx="10752">
                  <c:v>10.200001</c:v>
                </c:pt>
                <c:pt idx="10753">
                  <c:v>9.199999</c:v>
                </c:pt>
                <c:pt idx="10754">
                  <c:v>14.4</c:v>
                </c:pt>
                <c:pt idx="10755">
                  <c:v>70.900002000000001</c:v>
                </c:pt>
                <c:pt idx="10756">
                  <c:v>10.200001</c:v>
                </c:pt>
                <c:pt idx="10757">
                  <c:v>9.199999</c:v>
                </c:pt>
                <c:pt idx="10758">
                  <c:v>57.599997999999999</c:v>
                </c:pt>
                <c:pt idx="10759">
                  <c:v>72.700002999999995</c:v>
                </c:pt>
                <c:pt idx="10760">
                  <c:v>70.900002000000001</c:v>
                </c:pt>
                <c:pt idx="10761">
                  <c:v>10.200001</c:v>
                </c:pt>
                <c:pt idx="10762">
                  <c:v>9.199999</c:v>
                </c:pt>
                <c:pt idx="10763">
                  <c:v>14.4</c:v>
                </c:pt>
                <c:pt idx="10764">
                  <c:v>72.700002999999995</c:v>
                </c:pt>
                <c:pt idx="10765">
                  <c:v>10.3</c:v>
                </c:pt>
                <c:pt idx="10766">
                  <c:v>10.200001</c:v>
                </c:pt>
                <c:pt idx="10767">
                  <c:v>9.199999</c:v>
                </c:pt>
                <c:pt idx="10768">
                  <c:v>14.4</c:v>
                </c:pt>
                <c:pt idx="10769">
                  <c:v>72.700002999999995</c:v>
                </c:pt>
                <c:pt idx="10770">
                  <c:v>10.3</c:v>
                </c:pt>
                <c:pt idx="10771">
                  <c:v>10.200001</c:v>
                </c:pt>
                <c:pt idx="10772">
                  <c:v>9.199999</c:v>
                </c:pt>
                <c:pt idx="10773">
                  <c:v>14.4</c:v>
                </c:pt>
                <c:pt idx="10774">
                  <c:v>72.700002999999995</c:v>
                </c:pt>
                <c:pt idx="10775">
                  <c:v>72.700001</c:v>
                </c:pt>
                <c:pt idx="10776">
                  <c:v>10.200001</c:v>
                </c:pt>
                <c:pt idx="10777">
                  <c:v>9.199999</c:v>
                </c:pt>
                <c:pt idx="10778">
                  <c:v>57.599997999999999</c:v>
                </c:pt>
                <c:pt idx="10779">
                  <c:v>72.700002999999995</c:v>
                </c:pt>
                <c:pt idx="10780">
                  <c:v>72.700001</c:v>
                </c:pt>
                <c:pt idx="10781">
                  <c:v>29.799999</c:v>
                </c:pt>
                <c:pt idx="10782">
                  <c:v>9.199999</c:v>
                </c:pt>
                <c:pt idx="10783">
                  <c:v>14.4</c:v>
                </c:pt>
                <c:pt idx="10784">
                  <c:v>72.700002999999995</c:v>
                </c:pt>
                <c:pt idx="10785">
                  <c:v>25.000001000000001</c:v>
                </c:pt>
                <c:pt idx="10786">
                  <c:v>29.799999</c:v>
                </c:pt>
                <c:pt idx="10787">
                  <c:v>19.8</c:v>
                </c:pt>
                <c:pt idx="10788">
                  <c:v>57.599997999999999</c:v>
                </c:pt>
                <c:pt idx="10789">
                  <c:v>72.700002999999995</c:v>
                </c:pt>
                <c:pt idx="10790">
                  <c:v>72.700001</c:v>
                </c:pt>
                <c:pt idx="10791">
                  <c:v>29.799999</c:v>
                </c:pt>
                <c:pt idx="10792">
                  <c:v>19.8</c:v>
                </c:pt>
                <c:pt idx="10793">
                  <c:v>16.5</c:v>
                </c:pt>
                <c:pt idx="10794">
                  <c:v>72.700002999999995</c:v>
                </c:pt>
                <c:pt idx="10795">
                  <c:v>25.000001000000001</c:v>
                </c:pt>
                <c:pt idx="10796">
                  <c:v>29.799999</c:v>
                </c:pt>
                <c:pt idx="10797">
                  <c:v>19.8</c:v>
                </c:pt>
                <c:pt idx="10798">
                  <c:v>16.5</c:v>
                </c:pt>
                <c:pt idx="10799">
                  <c:v>52.7</c:v>
                </c:pt>
                <c:pt idx="10800">
                  <c:v>72.700002999999995</c:v>
                </c:pt>
                <c:pt idx="10801">
                  <c:v>72.700001</c:v>
                </c:pt>
                <c:pt idx="10802">
                  <c:v>29.799999</c:v>
                </c:pt>
                <c:pt idx="10803">
                  <c:v>64.700002999999995</c:v>
                </c:pt>
                <c:pt idx="10804">
                  <c:v>16.5</c:v>
                </c:pt>
                <c:pt idx="10805">
                  <c:v>52.7</c:v>
                </c:pt>
                <c:pt idx="10806">
                  <c:v>72.700002999999995</c:v>
                </c:pt>
                <c:pt idx="10807">
                  <c:v>72.700001</c:v>
                </c:pt>
                <c:pt idx="10808">
                  <c:v>29.799999</c:v>
                </c:pt>
                <c:pt idx="10809">
                  <c:v>19.8</c:v>
                </c:pt>
                <c:pt idx="10810">
                  <c:v>16.5</c:v>
                </c:pt>
                <c:pt idx="10811">
                  <c:v>5.5</c:v>
                </c:pt>
                <c:pt idx="10812">
                  <c:v>20.600003000000001</c:v>
                </c:pt>
                <c:pt idx="10813">
                  <c:v>25.000001000000001</c:v>
                </c:pt>
                <c:pt idx="10814">
                  <c:v>29.799999</c:v>
                </c:pt>
                <c:pt idx="10815">
                  <c:v>19.8</c:v>
                </c:pt>
                <c:pt idx="10816">
                  <c:v>16.5</c:v>
                </c:pt>
                <c:pt idx="10817">
                  <c:v>52.7</c:v>
                </c:pt>
                <c:pt idx="10818">
                  <c:v>20.600003000000001</c:v>
                </c:pt>
                <c:pt idx="10819">
                  <c:v>16.199998999999998</c:v>
                </c:pt>
                <c:pt idx="10820">
                  <c:v>72.700001</c:v>
                </c:pt>
                <c:pt idx="10821">
                  <c:v>29.799999</c:v>
                </c:pt>
                <c:pt idx="10822">
                  <c:v>64.700002999999995</c:v>
                </c:pt>
                <c:pt idx="10823">
                  <c:v>16.5</c:v>
                </c:pt>
                <c:pt idx="10824">
                  <c:v>52.7</c:v>
                </c:pt>
                <c:pt idx="10825">
                  <c:v>20.600003000000001</c:v>
                </c:pt>
                <c:pt idx="10826">
                  <c:v>16.199998999999998</c:v>
                </c:pt>
                <c:pt idx="10827">
                  <c:v>25.000001000000001</c:v>
                </c:pt>
                <c:pt idx="10828">
                  <c:v>29.799999</c:v>
                </c:pt>
                <c:pt idx="10829">
                  <c:v>19.8</c:v>
                </c:pt>
                <c:pt idx="10830">
                  <c:v>16.5</c:v>
                </c:pt>
                <c:pt idx="10831">
                  <c:v>5.5</c:v>
                </c:pt>
                <c:pt idx="10832">
                  <c:v>20.600003000000001</c:v>
                </c:pt>
                <c:pt idx="10833">
                  <c:v>16.199998999999998</c:v>
                </c:pt>
                <c:pt idx="10834">
                  <c:v>29.799999</c:v>
                </c:pt>
                <c:pt idx="10835">
                  <c:v>19.8</c:v>
                </c:pt>
                <c:pt idx="10836">
                  <c:v>16.5</c:v>
                </c:pt>
                <c:pt idx="10837">
                  <c:v>52.7</c:v>
                </c:pt>
                <c:pt idx="10838">
                  <c:v>20.600003000000001</c:v>
                </c:pt>
                <c:pt idx="10839">
                  <c:v>16.199998999999998</c:v>
                </c:pt>
                <c:pt idx="10840">
                  <c:v>100.100002</c:v>
                </c:pt>
                <c:pt idx="10841">
                  <c:v>64.700002999999995</c:v>
                </c:pt>
                <c:pt idx="10842">
                  <c:v>16.5</c:v>
                </c:pt>
                <c:pt idx="10843">
                  <c:v>5.5</c:v>
                </c:pt>
                <c:pt idx="10844">
                  <c:v>20.600003000000001</c:v>
                </c:pt>
                <c:pt idx="10845">
                  <c:v>16.199998999999998</c:v>
                </c:pt>
                <c:pt idx="10846">
                  <c:v>100.100002</c:v>
                </c:pt>
                <c:pt idx="10847">
                  <c:v>16.5</c:v>
                </c:pt>
                <c:pt idx="10848">
                  <c:v>5.5</c:v>
                </c:pt>
                <c:pt idx="10849">
                  <c:v>20.600003000000001</c:v>
                </c:pt>
                <c:pt idx="10850">
                  <c:v>16.199998999999998</c:v>
                </c:pt>
                <c:pt idx="10851">
                  <c:v>100.100002</c:v>
                </c:pt>
                <c:pt idx="10852">
                  <c:v>9.1</c:v>
                </c:pt>
                <c:pt idx="10853">
                  <c:v>52.7</c:v>
                </c:pt>
                <c:pt idx="10854">
                  <c:v>20.600003000000001</c:v>
                </c:pt>
                <c:pt idx="10855">
                  <c:v>16.199998999999998</c:v>
                </c:pt>
                <c:pt idx="10856">
                  <c:v>100.100002</c:v>
                </c:pt>
                <c:pt idx="10857">
                  <c:v>9.1</c:v>
                </c:pt>
                <c:pt idx="10858">
                  <c:v>21.499997999999898</c:v>
                </c:pt>
                <c:pt idx="10859">
                  <c:v>20.600003000000001</c:v>
                </c:pt>
                <c:pt idx="10860">
                  <c:v>16.199998999999998</c:v>
                </c:pt>
                <c:pt idx="10861">
                  <c:v>100.100002</c:v>
                </c:pt>
                <c:pt idx="10862">
                  <c:v>9.1</c:v>
                </c:pt>
                <c:pt idx="10863">
                  <c:v>21.499997999999898</c:v>
                </c:pt>
                <c:pt idx="10864">
                  <c:v>9.3000039999999995</c:v>
                </c:pt>
                <c:pt idx="10865">
                  <c:v>20.600003000000001</c:v>
                </c:pt>
                <c:pt idx="10866">
                  <c:v>16.199998999999998</c:v>
                </c:pt>
                <c:pt idx="10867">
                  <c:v>100.100002</c:v>
                </c:pt>
                <c:pt idx="10868">
                  <c:v>9.1</c:v>
                </c:pt>
                <c:pt idx="10869">
                  <c:v>21.499997999999898</c:v>
                </c:pt>
                <c:pt idx="10870">
                  <c:v>9.3000039999999995</c:v>
                </c:pt>
                <c:pt idx="10871">
                  <c:v>141.49999399999999</c:v>
                </c:pt>
                <c:pt idx="10872">
                  <c:v>16.199998999999998</c:v>
                </c:pt>
                <c:pt idx="10873">
                  <c:v>100.100002</c:v>
                </c:pt>
                <c:pt idx="10874">
                  <c:v>9.1</c:v>
                </c:pt>
                <c:pt idx="10875">
                  <c:v>21.499997999999898</c:v>
                </c:pt>
                <c:pt idx="10876">
                  <c:v>9.3000039999999995</c:v>
                </c:pt>
                <c:pt idx="10877">
                  <c:v>18.599997999999999</c:v>
                </c:pt>
                <c:pt idx="10878">
                  <c:v>91.599997999999999</c:v>
                </c:pt>
                <c:pt idx="10879">
                  <c:v>100.100002</c:v>
                </c:pt>
                <c:pt idx="10880">
                  <c:v>9.1</c:v>
                </c:pt>
                <c:pt idx="10881">
                  <c:v>21.499997999999898</c:v>
                </c:pt>
                <c:pt idx="10882">
                  <c:v>9.3000039999999995</c:v>
                </c:pt>
                <c:pt idx="10883">
                  <c:v>141.49999399999999</c:v>
                </c:pt>
                <c:pt idx="10884">
                  <c:v>91.599997999999999</c:v>
                </c:pt>
                <c:pt idx="10885">
                  <c:v>72.799999</c:v>
                </c:pt>
                <c:pt idx="10886">
                  <c:v>100.100002</c:v>
                </c:pt>
                <c:pt idx="10887">
                  <c:v>9.1</c:v>
                </c:pt>
                <c:pt idx="10888">
                  <c:v>21.499997999999898</c:v>
                </c:pt>
                <c:pt idx="10889">
                  <c:v>9.3000039999999995</c:v>
                </c:pt>
                <c:pt idx="10890">
                  <c:v>141.49999399999999</c:v>
                </c:pt>
                <c:pt idx="10891">
                  <c:v>28.1</c:v>
                </c:pt>
                <c:pt idx="10892">
                  <c:v>72.799999</c:v>
                </c:pt>
                <c:pt idx="10893">
                  <c:v>8.3999989999999993</c:v>
                </c:pt>
                <c:pt idx="10894">
                  <c:v>100.100002</c:v>
                </c:pt>
                <c:pt idx="10895">
                  <c:v>9.1</c:v>
                </c:pt>
                <c:pt idx="10896">
                  <c:v>21.499997999999898</c:v>
                </c:pt>
                <c:pt idx="10897">
                  <c:v>9.3000039999999995</c:v>
                </c:pt>
                <c:pt idx="10898">
                  <c:v>141.49999399999999</c:v>
                </c:pt>
                <c:pt idx="10899">
                  <c:v>91.599997999999999</c:v>
                </c:pt>
                <c:pt idx="10900">
                  <c:v>18.700001</c:v>
                </c:pt>
                <c:pt idx="10901">
                  <c:v>8.3999989999999993</c:v>
                </c:pt>
                <c:pt idx="10902">
                  <c:v>9.1</c:v>
                </c:pt>
                <c:pt idx="10903">
                  <c:v>21.499997999999898</c:v>
                </c:pt>
                <c:pt idx="10904">
                  <c:v>9.3000039999999995</c:v>
                </c:pt>
                <c:pt idx="10905">
                  <c:v>141.49999399999999</c:v>
                </c:pt>
                <c:pt idx="10906">
                  <c:v>91.599997999999999</c:v>
                </c:pt>
                <c:pt idx="10907">
                  <c:v>72.799999</c:v>
                </c:pt>
                <c:pt idx="10908">
                  <c:v>8.3999989999999993</c:v>
                </c:pt>
                <c:pt idx="10909">
                  <c:v>35.599997999999999</c:v>
                </c:pt>
                <c:pt idx="10910">
                  <c:v>9.1</c:v>
                </c:pt>
                <c:pt idx="10911">
                  <c:v>21.499997999999898</c:v>
                </c:pt>
                <c:pt idx="10912">
                  <c:v>9.3000039999999995</c:v>
                </c:pt>
                <c:pt idx="10913">
                  <c:v>141.49999399999999</c:v>
                </c:pt>
                <c:pt idx="10914">
                  <c:v>28.1</c:v>
                </c:pt>
                <c:pt idx="10915">
                  <c:v>72.799999</c:v>
                </c:pt>
                <c:pt idx="10916">
                  <c:v>8.3999989999999993</c:v>
                </c:pt>
                <c:pt idx="10917">
                  <c:v>35.599997999999999</c:v>
                </c:pt>
                <c:pt idx="10918">
                  <c:v>17.7</c:v>
                </c:pt>
                <c:pt idx="10919">
                  <c:v>21.499997999999898</c:v>
                </c:pt>
                <c:pt idx="10920">
                  <c:v>9.3000039999999995</c:v>
                </c:pt>
                <c:pt idx="10921">
                  <c:v>141.49999399999999</c:v>
                </c:pt>
                <c:pt idx="10922">
                  <c:v>91.599997999999999</c:v>
                </c:pt>
                <c:pt idx="10923">
                  <c:v>18.700001</c:v>
                </c:pt>
                <c:pt idx="10924">
                  <c:v>8.3999989999999993</c:v>
                </c:pt>
                <c:pt idx="10925">
                  <c:v>35.599997999999999</c:v>
                </c:pt>
                <c:pt idx="10926">
                  <c:v>17.7</c:v>
                </c:pt>
                <c:pt idx="10927">
                  <c:v>9.3000039999999995</c:v>
                </c:pt>
                <c:pt idx="10928">
                  <c:v>141.49999399999999</c:v>
                </c:pt>
                <c:pt idx="10929">
                  <c:v>91.599997999999999</c:v>
                </c:pt>
                <c:pt idx="10930">
                  <c:v>72.799999</c:v>
                </c:pt>
                <c:pt idx="10931">
                  <c:v>8.3999989999999993</c:v>
                </c:pt>
                <c:pt idx="10932">
                  <c:v>35.599997999999999</c:v>
                </c:pt>
                <c:pt idx="10933">
                  <c:v>17.7</c:v>
                </c:pt>
                <c:pt idx="10934">
                  <c:v>18.599997999999999</c:v>
                </c:pt>
                <c:pt idx="10935">
                  <c:v>91.599997999999999</c:v>
                </c:pt>
                <c:pt idx="10936">
                  <c:v>18.700001</c:v>
                </c:pt>
                <c:pt idx="10937">
                  <c:v>8.3999989999999993</c:v>
                </c:pt>
                <c:pt idx="10938">
                  <c:v>35.599997999999999</c:v>
                </c:pt>
                <c:pt idx="10939">
                  <c:v>17.7</c:v>
                </c:pt>
                <c:pt idx="10940">
                  <c:v>18.099999</c:v>
                </c:pt>
                <c:pt idx="10941">
                  <c:v>28.1</c:v>
                </c:pt>
                <c:pt idx="10942">
                  <c:v>18.700001</c:v>
                </c:pt>
                <c:pt idx="10943">
                  <c:v>8.3999989999999993</c:v>
                </c:pt>
                <c:pt idx="10944">
                  <c:v>35.599997999999999</c:v>
                </c:pt>
                <c:pt idx="10945">
                  <c:v>17.7</c:v>
                </c:pt>
                <c:pt idx="10946">
                  <c:v>18.099999</c:v>
                </c:pt>
                <c:pt idx="10947">
                  <c:v>18.700001</c:v>
                </c:pt>
                <c:pt idx="10948">
                  <c:v>8.3999989999999993</c:v>
                </c:pt>
                <c:pt idx="10949">
                  <c:v>35.599997999999999</c:v>
                </c:pt>
                <c:pt idx="10950">
                  <c:v>17.7</c:v>
                </c:pt>
                <c:pt idx="10951">
                  <c:v>18.099999</c:v>
                </c:pt>
                <c:pt idx="10952">
                  <c:v>100.799995</c:v>
                </c:pt>
                <c:pt idx="10953">
                  <c:v>8.3999989999999993</c:v>
                </c:pt>
                <c:pt idx="10954">
                  <c:v>35.599997999999999</c:v>
                </c:pt>
                <c:pt idx="10955">
                  <c:v>17.7</c:v>
                </c:pt>
                <c:pt idx="10956">
                  <c:v>18.099999</c:v>
                </c:pt>
                <c:pt idx="10957">
                  <c:v>100.799995</c:v>
                </c:pt>
                <c:pt idx="10958">
                  <c:v>35.599997999999999</c:v>
                </c:pt>
                <c:pt idx="10959">
                  <c:v>17.7</c:v>
                </c:pt>
                <c:pt idx="10960">
                  <c:v>18.099999</c:v>
                </c:pt>
                <c:pt idx="10961">
                  <c:v>100.799995</c:v>
                </c:pt>
                <c:pt idx="10962">
                  <c:v>18.7</c:v>
                </c:pt>
                <c:pt idx="10963">
                  <c:v>35.599997999999999</c:v>
                </c:pt>
                <c:pt idx="10964">
                  <c:v>17.7</c:v>
                </c:pt>
                <c:pt idx="10965">
                  <c:v>18.099999</c:v>
                </c:pt>
                <c:pt idx="10966">
                  <c:v>100.799995</c:v>
                </c:pt>
                <c:pt idx="10967">
                  <c:v>18.7</c:v>
                </c:pt>
                <c:pt idx="10968">
                  <c:v>17.7</c:v>
                </c:pt>
                <c:pt idx="10969">
                  <c:v>18.099999</c:v>
                </c:pt>
                <c:pt idx="10970">
                  <c:v>100.799995</c:v>
                </c:pt>
                <c:pt idx="10971">
                  <c:v>18.7</c:v>
                </c:pt>
                <c:pt idx="10972">
                  <c:v>81.200001</c:v>
                </c:pt>
                <c:pt idx="10973">
                  <c:v>18.099999</c:v>
                </c:pt>
                <c:pt idx="10974">
                  <c:v>100.799995</c:v>
                </c:pt>
                <c:pt idx="10975">
                  <c:v>18.7</c:v>
                </c:pt>
                <c:pt idx="10976">
                  <c:v>81.200001</c:v>
                </c:pt>
                <c:pt idx="10977">
                  <c:v>30.300004000000001</c:v>
                </c:pt>
                <c:pt idx="10978">
                  <c:v>18.099999</c:v>
                </c:pt>
                <c:pt idx="10979">
                  <c:v>100.799995</c:v>
                </c:pt>
                <c:pt idx="10980">
                  <c:v>18.7</c:v>
                </c:pt>
                <c:pt idx="10981">
                  <c:v>81.200001</c:v>
                </c:pt>
                <c:pt idx="10982">
                  <c:v>30.300004000000001</c:v>
                </c:pt>
                <c:pt idx="10983">
                  <c:v>70.599998999999997</c:v>
                </c:pt>
                <c:pt idx="10984">
                  <c:v>18.099999</c:v>
                </c:pt>
                <c:pt idx="10985">
                  <c:v>100.799995</c:v>
                </c:pt>
                <c:pt idx="10986">
                  <c:v>18.7</c:v>
                </c:pt>
                <c:pt idx="10987">
                  <c:v>81.200001</c:v>
                </c:pt>
                <c:pt idx="10988">
                  <c:v>30.300004000000001</c:v>
                </c:pt>
                <c:pt idx="10989">
                  <c:v>17.499997999999898</c:v>
                </c:pt>
                <c:pt idx="10990">
                  <c:v>123.399993999999</c:v>
                </c:pt>
                <c:pt idx="10991">
                  <c:v>100.799995</c:v>
                </c:pt>
                <c:pt idx="10992">
                  <c:v>18.7</c:v>
                </c:pt>
                <c:pt idx="10993">
                  <c:v>81.200001</c:v>
                </c:pt>
                <c:pt idx="10994">
                  <c:v>30.300004000000001</c:v>
                </c:pt>
                <c:pt idx="10995">
                  <c:v>70.599998999999997</c:v>
                </c:pt>
                <c:pt idx="10996">
                  <c:v>123.399993999999</c:v>
                </c:pt>
                <c:pt idx="10997">
                  <c:v>14.400001</c:v>
                </c:pt>
                <c:pt idx="10998">
                  <c:v>100.799995</c:v>
                </c:pt>
                <c:pt idx="10999">
                  <c:v>18.7</c:v>
                </c:pt>
                <c:pt idx="11000">
                  <c:v>81.200001</c:v>
                </c:pt>
                <c:pt idx="11001">
                  <c:v>30.300004000000001</c:v>
                </c:pt>
                <c:pt idx="11002">
                  <c:v>70.599998999999997</c:v>
                </c:pt>
                <c:pt idx="11003">
                  <c:v>123.399993999999</c:v>
                </c:pt>
                <c:pt idx="11004">
                  <c:v>14.400001</c:v>
                </c:pt>
                <c:pt idx="11005">
                  <c:v>18.7</c:v>
                </c:pt>
                <c:pt idx="11006">
                  <c:v>81.200001</c:v>
                </c:pt>
                <c:pt idx="11007">
                  <c:v>30.300004000000001</c:v>
                </c:pt>
                <c:pt idx="11008">
                  <c:v>70.599998999999997</c:v>
                </c:pt>
                <c:pt idx="11009">
                  <c:v>123.399993999999</c:v>
                </c:pt>
                <c:pt idx="11010">
                  <c:v>14.400001</c:v>
                </c:pt>
                <c:pt idx="11011">
                  <c:v>7.1000030000000001</c:v>
                </c:pt>
                <c:pt idx="11012">
                  <c:v>18.7</c:v>
                </c:pt>
                <c:pt idx="11013">
                  <c:v>81.200001</c:v>
                </c:pt>
                <c:pt idx="11014">
                  <c:v>30.300004000000001</c:v>
                </c:pt>
                <c:pt idx="11015">
                  <c:v>17.499997999999898</c:v>
                </c:pt>
                <c:pt idx="11016">
                  <c:v>123.399993999999</c:v>
                </c:pt>
                <c:pt idx="11017">
                  <c:v>14.400001</c:v>
                </c:pt>
                <c:pt idx="11018">
                  <c:v>7.1000030000000001</c:v>
                </c:pt>
                <c:pt idx="11019">
                  <c:v>65.100003000000001</c:v>
                </c:pt>
                <c:pt idx="11020">
                  <c:v>81.200001</c:v>
                </c:pt>
                <c:pt idx="11021">
                  <c:v>30.300004000000001</c:v>
                </c:pt>
                <c:pt idx="11022">
                  <c:v>17.499997999999898</c:v>
                </c:pt>
                <c:pt idx="11023">
                  <c:v>123.399993999999</c:v>
                </c:pt>
                <c:pt idx="11024">
                  <c:v>14.400001</c:v>
                </c:pt>
                <c:pt idx="11025">
                  <c:v>7.1000030000000001</c:v>
                </c:pt>
                <c:pt idx="11026">
                  <c:v>6.2999989999999997</c:v>
                </c:pt>
                <c:pt idx="11027">
                  <c:v>19.899999000000001</c:v>
                </c:pt>
                <c:pt idx="11028">
                  <c:v>81.200001</c:v>
                </c:pt>
                <c:pt idx="11029">
                  <c:v>30.300004000000001</c:v>
                </c:pt>
                <c:pt idx="11030">
                  <c:v>70.599998999999997</c:v>
                </c:pt>
                <c:pt idx="11031">
                  <c:v>123.399993999999</c:v>
                </c:pt>
                <c:pt idx="11032">
                  <c:v>14.400001</c:v>
                </c:pt>
                <c:pt idx="11033">
                  <c:v>7.1000030000000001</c:v>
                </c:pt>
                <c:pt idx="11034">
                  <c:v>6.2999989999999997</c:v>
                </c:pt>
                <c:pt idx="11035">
                  <c:v>19.899999000000001</c:v>
                </c:pt>
                <c:pt idx="11036">
                  <c:v>66.799994999999996</c:v>
                </c:pt>
                <c:pt idx="11037">
                  <c:v>30.300004000000001</c:v>
                </c:pt>
                <c:pt idx="11038">
                  <c:v>17.499997999999898</c:v>
                </c:pt>
                <c:pt idx="11039">
                  <c:v>123.399993999999</c:v>
                </c:pt>
                <c:pt idx="11040">
                  <c:v>14.400001</c:v>
                </c:pt>
                <c:pt idx="11041">
                  <c:v>7.1000030000000001</c:v>
                </c:pt>
                <c:pt idx="11042">
                  <c:v>65.100003000000001</c:v>
                </c:pt>
                <c:pt idx="11043">
                  <c:v>19.899999000000001</c:v>
                </c:pt>
                <c:pt idx="11044">
                  <c:v>66.799994999999996</c:v>
                </c:pt>
                <c:pt idx="11045">
                  <c:v>70.599998999999997</c:v>
                </c:pt>
                <c:pt idx="11046">
                  <c:v>123.399993999999</c:v>
                </c:pt>
                <c:pt idx="11047">
                  <c:v>14.400001</c:v>
                </c:pt>
                <c:pt idx="11048">
                  <c:v>7.1000030000000001</c:v>
                </c:pt>
                <c:pt idx="11049">
                  <c:v>65.100003000000001</c:v>
                </c:pt>
                <c:pt idx="11050">
                  <c:v>19.899999000000001</c:v>
                </c:pt>
                <c:pt idx="11051">
                  <c:v>66.799994999999996</c:v>
                </c:pt>
                <c:pt idx="11052">
                  <c:v>56.8</c:v>
                </c:pt>
                <c:pt idx="11053">
                  <c:v>123.399993999999</c:v>
                </c:pt>
                <c:pt idx="11054">
                  <c:v>14.400001</c:v>
                </c:pt>
                <c:pt idx="11055">
                  <c:v>7.1000030000000001</c:v>
                </c:pt>
                <c:pt idx="11056">
                  <c:v>6.2999989999999997</c:v>
                </c:pt>
                <c:pt idx="11057">
                  <c:v>19.899999000000001</c:v>
                </c:pt>
                <c:pt idx="11058">
                  <c:v>66.799994999999996</c:v>
                </c:pt>
                <c:pt idx="11059">
                  <c:v>56.8</c:v>
                </c:pt>
                <c:pt idx="11060">
                  <c:v>19.400001</c:v>
                </c:pt>
                <c:pt idx="11061">
                  <c:v>14.400001</c:v>
                </c:pt>
                <c:pt idx="11062">
                  <c:v>7.1000030000000001</c:v>
                </c:pt>
                <c:pt idx="11063">
                  <c:v>65.100003000000001</c:v>
                </c:pt>
                <c:pt idx="11064">
                  <c:v>19.899999000000001</c:v>
                </c:pt>
                <c:pt idx="11065">
                  <c:v>66.799994999999996</c:v>
                </c:pt>
                <c:pt idx="11066">
                  <c:v>56.8</c:v>
                </c:pt>
                <c:pt idx="11067">
                  <c:v>19.400001</c:v>
                </c:pt>
                <c:pt idx="11068">
                  <c:v>10.5</c:v>
                </c:pt>
                <c:pt idx="11069">
                  <c:v>7.1000030000000001</c:v>
                </c:pt>
                <c:pt idx="11070">
                  <c:v>65.100003000000001</c:v>
                </c:pt>
                <c:pt idx="11071">
                  <c:v>19.899999000000001</c:v>
                </c:pt>
                <c:pt idx="11072">
                  <c:v>66.799994999999996</c:v>
                </c:pt>
                <c:pt idx="11073">
                  <c:v>56.8</c:v>
                </c:pt>
                <c:pt idx="11074">
                  <c:v>19.400001</c:v>
                </c:pt>
                <c:pt idx="11075">
                  <c:v>10.5</c:v>
                </c:pt>
                <c:pt idx="11076">
                  <c:v>7.1000030000000001</c:v>
                </c:pt>
                <c:pt idx="11077">
                  <c:v>6.2999989999999997</c:v>
                </c:pt>
                <c:pt idx="11078">
                  <c:v>19.899999000000001</c:v>
                </c:pt>
                <c:pt idx="11079">
                  <c:v>66.799994999999996</c:v>
                </c:pt>
                <c:pt idx="11080">
                  <c:v>56.8</c:v>
                </c:pt>
                <c:pt idx="11081">
                  <c:v>19.400001</c:v>
                </c:pt>
                <c:pt idx="11082">
                  <c:v>47.099997999999999</c:v>
                </c:pt>
                <c:pt idx="11083">
                  <c:v>6.2999989999999997</c:v>
                </c:pt>
                <c:pt idx="11084">
                  <c:v>19.899999000000001</c:v>
                </c:pt>
                <c:pt idx="11085">
                  <c:v>6.8000040000000004</c:v>
                </c:pt>
                <c:pt idx="11086">
                  <c:v>56.8</c:v>
                </c:pt>
                <c:pt idx="11087">
                  <c:v>19.400001</c:v>
                </c:pt>
                <c:pt idx="11088">
                  <c:v>10.5</c:v>
                </c:pt>
                <c:pt idx="11089">
                  <c:v>5</c:v>
                </c:pt>
                <c:pt idx="11090">
                  <c:v>19.899999000000001</c:v>
                </c:pt>
                <c:pt idx="11091">
                  <c:v>66.799994999999996</c:v>
                </c:pt>
                <c:pt idx="11092">
                  <c:v>56.8</c:v>
                </c:pt>
                <c:pt idx="11093">
                  <c:v>19.400001</c:v>
                </c:pt>
                <c:pt idx="11094">
                  <c:v>47.099997999999999</c:v>
                </c:pt>
                <c:pt idx="11095">
                  <c:v>5</c:v>
                </c:pt>
                <c:pt idx="11096">
                  <c:v>8.699999</c:v>
                </c:pt>
                <c:pt idx="11097">
                  <c:v>66.799994999999996</c:v>
                </c:pt>
                <c:pt idx="11098">
                  <c:v>56.8</c:v>
                </c:pt>
                <c:pt idx="11099">
                  <c:v>19.400001</c:v>
                </c:pt>
                <c:pt idx="11100">
                  <c:v>10.5</c:v>
                </c:pt>
                <c:pt idx="11101">
                  <c:v>5</c:v>
                </c:pt>
                <c:pt idx="11102">
                  <c:v>8.699999</c:v>
                </c:pt>
                <c:pt idx="11103">
                  <c:v>6.1</c:v>
                </c:pt>
                <c:pt idx="11104">
                  <c:v>56.8</c:v>
                </c:pt>
                <c:pt idx="11105">
                  <c:v>19.400001</c:v>
                </c:pt>
                <c:pt idx="11106">
                  <c:v>10.5</c:v>
                </c:pt>
                <c:pt idx="11107">
                  <c:v>5</c:v>
                </c:pt>
                <c:pt idx="11108">
                  <c:v>8.699999</c:v>
                </c:pt>
                <c:pt idx="11109">
                  <c:v>6.1</c:v>
                </c:pt>
                <c:pt idx="11110">
                  <c:v>56.8</c:v>
                </c:pt>
                <c:pt idx="11111">
                  <c:v>19.400001</c:v>
                </c:pt>
                <c:pt idx="11112">
                  <c:v>10.5</c:v>
                </c:pt>
                <c:pt idx="11113">
                  <c:v>5</c:v>
                </c:pt>
                <c:pt idx="11114">
                  <c:v>8.699999</c:v>
                </c:pt>
                <c:pt idx="11115">
                  <c:v>6.1</c:v>
                </c:pt>
                <c:pt idx="11116">
                  <c:v>19.399999000000001</c:v>
                </c:pt>
                <c:pt idx="11117">
                  <c:v>19.400001</c:v>
                </c:pt>
                <c:pt idx="11118">
                  <c:v>10.5</c:v>
                </c:pt>
                <c:pt idx="11119">
                  <c:v>5</c:v>
                </c:pt>
                <c:pt idx="11120">
                  <c:v>8.699999</c:v>
                </c:pt>
                <c:pt idx="11121">
                  <c:v>6.1</c:v>
                </c:pt>
                <c:pt idx="11122">
                  <c:v>19.399999000000001</c:v>
                </c:pt>
                <c:pt idx="11123">
                  <c:v>18.400001</c:v>
                </c:pt>
                <c:pt idx="11124">
                  <c:v>10.5</c:v>
                </c:pt>
                <c:pt idx="11125">
                  <c:v>5</c:v>
                </c:pt>
                <c:pt idx="11126">
                  <c:v>8.699999</c:v>
                </c:pt>
                <c:pt idx="11127">
                  <c:v>6.1</c:v>
                </c:pt>
                <c:pt idx="11128">
                  <c:v>19.399999000000001</c:v>
                </c:pt>
                <c:pt idx="11129">
                  <c:v>18.400001</c:v>
                </c:pt>
                <c:pt idx="11130">
                  <c:v>13.100000999999899</c:v>
                </c:pt>
                <c:pt idx="11131">
                  <c:v>5</c:v>
                </c:pt>
                <c:pt idx="11132">
                  <c:v>8.699999</c:v>
                </c:pt>
                <c:pt idx="11133">
                  <c:v>6.1</c:v>
                </c:pt>
                <c:pt idx="11134">
                  <c:v>19.399999000000001</c:v>
                </c:pt>
                <c:pt idx="11135">
                  <c:v>18.400001</c:v>
                </c:pt>
                <c:pt idx="11136">
                  <c:v>6.3999990000000002</c:v>
                </c:pt>
                <c:pt idx="11137">
                  <c:v>5</c:v>
                </c:pt>
                <c:pt idx="11138">
                  <c:v>8.699999</c:v>
                </c:pt>
                <c:pt idx="11139">
                  <c:v>6.1</c:v>
                </c:pt>
                <c:pt idx="11140">
                  <c:v>19.399999000000001</c:v>
                </c:pt>
                <c:pt idx="11141">
                  <c:v>18.400001</c:v>
                </c:pt>
                <c:pt idx="11142">
                  <c:v>13.100000999999899</c:v>
                </c:pt>
                <c:pt idx="11143">
                  <c:v>5</c:v>
                </c:pt>
                <c:pt idx="11144">
                  <c:v>8.699999</c:v>
                </c:pt>
                <c:pt idx="11145">
                  <c:v>6.1</c:v>
                </c:pt>
                <c:pt idx="11146">
                  <c:v>19.399999000000001</c:v>
                </c:pt>
                <c:pt idx="11147">
                  <c:v>18.400001</c:v>
                </c:pt>
                <c:pt idx="11148">
                  <c:v>6.3999990000000002</c:v>
                </c:pt>
                <c:pt idx="11149">
                  <c:v>17.2</c:v>
                </c:pt>
                <c:pt idx="11150">
                  <c:v>8.699999</c:v>
                </c:pt>
                <c:pt idx="11151">
                  <c:v>6.1</c:v>
                </c:pt>
                <c:pt idx="11152">
                  <c:v>19.399999000000001</c:v>
                </c:pt>
                <c:pt idx="11153">
                  <c:v>18.400001</c:v>
                </c:pt>
                <c:pt idx="11154">
                  <c:v>6.3999990000000002</c:v>
                </c:pt>
                <c:pt idx="11155">
                  <c:v>17.2</c:v>
                </c:pt>
                <c:pt idx="11156">
                  <c:v>9.6999999999999993</c:v>
                </c:pt>
                <c:pt idx="11157">
                  <c:v>6.1</c:v>
                </c:pt>
                <c:pt idx="11158">
                  <c:v>19.399999000000001</c:v>
                </c:pt>
                <c:pt idx="11159">
                  <c:v>18.400001</c:v>
                </c:pt>
                <c:pt idx="11160">
                  <c:v>6.3999990000000002</c:v>
                </c:pt>
                <c:pt idx="11161">
                  <c:v>17.2</c:v>
                </c:pt>
                <c:pt idx="11162">
                  <c:v>9.6999999999999993</c:v>
                </c:pt>
                <c:pt idx="11163">
                  <c:v>19.399999000000001</c:v>
                </c:pt>
                <c:pt idx="11164">
                  <c:v>18.400001</c:v>
                </c:pt>
                <c:pt idx="11165">
                  <c:v>6.3999990000000002</c:v>
                </c:pt>
                <c:pt idx="11166">
                  <c:v>14.800001</c:v>
                </c:pt>
                <c:pt idx="11167">
                  <c:v>9.6999999999999993</c:v>
                </c:pt>
                <c:pt idx="11168">
                  <c:v>20.100000000000001</c:v>
                </c:pt>
                <c:pt idx="11169">
                  <c:v>19.399999000000001</c:v>
                </c:pt>
                <c:pt idx="11170">
                  <c:v>18.400001</c:v>
                </c:pt>
                <c:pt idx="11171">
                  <c:v>6.3999990000000002</c:v>
                </c:pt>
                <c:pt idx="11172">
                  <c:v>14.800001</c:v>
                </c:pt>
                <c:pt idx="11173">
                  <c:v>9.6999999999999993</c:v>
                </c:pt>
                <c:pt idx="11174">
                  <c:v>20.100000000000001</c:v>
                </c:pt>
                <c:pt idx="11175">
                  <c:v>13.7</c:v>
                </c:pt>
                <c:pt idx="11176">
                  <c:v>18.400001</c:v>
                </c:pt>
                <c:pt idx="11177">
                  <c:v>6.3999990000000002</c:v>
                </c:pt>
                <c:pt idx="11178">
                  <c:v>14.800001</c:v>
                </c:pt>
                <c:pt idx="11179">
                  <c:v>9.6999999999999993</c:v>
                </c:pt>
                <c:pt idx="11180">
                  <c:v>20.100000000000001</c:v>
                </c:pt>
                <c:pt idx="11181">
                  <c:v>13.7</c:v>
                </c:pt>
                <c:pt idx="11182">
                  <c:v>17.699998999999998</c:v>
                </c:pt>
                <c:pt idx="11183">
                  <c:v>6.3999990000000002</c:v>
                </c:pt>
                <c:pt idx="11184">
                  <c:v>17.2</c:v>
                </c:pt>
                <c:pt idx="11185">
                  <c:v>9.6999999999999993</c:v>
                </c:pt>
                <c:pt idx="11186">
                  <c:v>20.100000000000001</c:v>
                </c:pt>
                <c:pt idx="11187">
                  <c:v>13.7</c:v>
                </c:pt>
                <c:pt idx="11188">
                  <c:v>17.699998999999998</c:v>
                </c:pt>
                <c:pt idx="11189">
                  <c:v>19.099999999999898</c:v>
                </c:pt>
                <c:pt idx="11190">
                  <c:v>14.800001</c:v>
                </c:pt>
                <c:pt idx="11191">
                  <c:v>9.6999999999999993</c:v>
                </c:pt>
                <c:pt idx="11192">
                  <c:v>20.100000000000001</c:v>
                </c:pt>
                <c:pt idx="11193">
                  <c:v>13.7</c:v>
                </c:pt>
                <c:pt idx="11194">
                  <c:v>17.699998999999998</c:v>
                </c:pt>
                <c:pt idx="11195">
                  <c:v>19.099999999999898</c:v>
                </c:pt>
                <c:pt idx="11196">
                  <c:v>6.6999959999999898</c:v>
                </c:pt>
                <c:pt idx="11197">
                  <c:v>17.2</c:v>
                </c:pt>
                <c:pt idx="11198">
                  <c:v>9.6999999999999993</c:v>
                </c:pt>
                <c:pt idx="11199">
                  <c:v>20.100000000000001</c:v>
                </c:pt>
                <c:pt idx="11200">
                  <c:v>13.7</c:v>
                </c:pt>
                <c:pt idx="11201">
                  <c:v>17.699998999999998</c:v>
                </c:pt>
                <c:pt idx="11202">
                  <c:v>19.099999999999898</c:v>
                </c:pt>
                <c:pt idx="11203">
                  <c:v>6.6999959999999898</c:v>
                </c:pt>
                <c:pt idx="11204">
                  <c:v>97.700004000000007</c:v>
                </c:pt>
                <c:pt idx="11205">
                  <c:v>17.2</c:v>
                </c:pt>
                <c:pt idx="11206">
                  <c:v>9.6999999999999993</c:v>
                </c:pt>
                <c:pt idx="11207">
                  <c:v>20.100000000000001</c:v>
                </c:pt>
                <c:pt idx="11208">
                  <c:v>13.7</c:v>
                </c:pt>
                <c:pt idx="11209">
                  <c:v>18.2</c:v>
                </c:pt>
                <c:pt idx="11210">
                  <c:v>19.099999999999898</c:v>
                </c:pt>
                <c:pt idx="11211">
                  <c:v>6.6999959999999898</c:v>
                </c:pt>
                <c:pt idx="11212">
                  <c:v>97.700004000000007</c:v>
                </c:pt>
                <c:pt idx="11213">
                  <c:v>9.6999999999999993</c:v>
                </c:pt>
                <c:pt idx="11214">
                  <c:v>20.100000000000001</c:v>
                </c:pt>
                <c:pt idx="11215">
                  <c:v>13.7</c:v>
                </c:pt>
                <c:pt idx="11216">
                  <c:v>18.2</c:v>
                </c:pt>
                <c:pt idx="11217">
                  <c:v>19.099999999999898</c:v>
                </c:pt>
                <c:pt idx="11218">
                  <c:v>6.6999959999999898</c:v>
                </c:pt>
                <c:pt idx="11219">
                  <c:v>97.700004000000007</c:v>
                </c:pt>
                <c:pt idx="11220">
                  <c:v>19.399999999999999</c:v>
                </c:pt>
                <c:pt idx="11221">
                  <c:v>20.100000000000001</c:v>
                </c:pt>
                <c:pt idx="11222">
                  <c:v>13.7</c:v>
                </c:pt>
                <c:pt idx="11223">
                  <c:v>18.2</c:v>
                </c:pt>
                <c:pt idx="11224">
                  <c:v>19.099999999999898</c:v>
                </c:pt>
                <c:pt idx="11225">
                  <c:v>69.700005000000004</c:v>
                </c:pt>
                <c:pt idx="11226">
                  <c:v>97.700004000000007</c:v>
                </c:pt>
                <c:pt idx="11227">
                  <c:v>19.399999999999999</c:v>
                </c:pt>
                <c:pt idx="11228">
                  <c:v>20.100000000000001</c:v>
                </c:pt>
                <c:pt idx="11229">
                  <c:v>13.7</c:v>
                </c:pt>
                <c:pt idx="11230">
                  <c:v>17.699998999999998</c:v>
                </c:pt>
                <c:pt idx="11231">
                  <c:v>19.099999999999898</c:v>
                </c:pt>
                <c:pt idx="11232">
                  <c:v>69.700005000000004</c:v>
                </c:pt>
                <c:pt idx="11233">
                  <c:v>97.700004000000007</c:v>
                </c:pt>
                <c:pt idx="11234">
                  <c:v>19.399999999999999</c:v>
                </c:pt>
                <c:pt idx="11235">
                  <c:v>33.599998999999997</c:v>
                </c:pt>
                <c:pt idx="11236">
                  <c:v>13.7</c:v>
                </c:pt>
                <c:pt idx="11237">
                  <c:v>17.699998999999998</c:v>
                </c:pt>
                <c:pt idx="11238">
                  <c:v>19.099999999999898</c:v>
                </c:pt>
                <c:pt idx="11239">
                  <c:v>69.700005000000004</c:v>
                </c:pt>
                <c:pt idx="11240">
                  <c:v>97.700004000000007</c:v>
                </c:pt>
                <c:pt idx="11241">
                  <c:v>19.399999999999999</c:v>
                </c:pt>
                <c:pt idx="11242">
                  <c:v>33.599998999999997</c:v>
                </c:pt>
                <c:pt idx="11243">
                  <c:v>17.499998999999999</c:v>
                </c:pt>
                <c:pt idx="11244">
                  <c:v>17.699998999999998</c:v>
                </c:pt>
                <c:pt idx="11245">
                  <c:v>19.099999999999898</c:v>
                </c:pt>
                <c:pt idx="11246">
                  <c:v>69.700005000000004</c:v>
                </c:pt>
                <c:pt idx="11247">
                  <c:v>97.700004000000007</c:v>
                </c:pt>
                <c:pt idx="11248">
                  <c:v>19.399999999999999</c:v>
                </c:pt>
                <c:pt idx="11249">
                  <c:v>33.599998999999997</c:v>
                </c:pt>
                <c:pt idx="11250">
                  <c:v>17.499998999999999</c:v>
                </c:pt>
                <c:pt idx="11251">
                  <c:v>19.899999999999999</c:v>
                </c:pt>
                <c:pt idx="11252">
                  <c:v>19.099999999999898</c:v>
                </c:pt>
                <c:pt idx="11253">
                  <c:v>6.6999959999999898</c:v>
                </c:pt>
                <c:pt idx="11254">
                  <c:v>97.700004000000007</c:v>
                </c:pt>
                <c:pt idx="11255">
                  <c:v>19.399999999999999</c:v>
                </c:pt>
                <c:pt idx="11256">
                  <c:v>33.599998999999997</c:v>
                </c:pt>
                <c:pt idx="11257">
                  <c:v>17.499998999999999</c:v>
                </c:pt>
                <c:pt idx="11258">
                  <c:v>19.899999999999999</c:v>
                </c:pt>
                <c:pt idx="11259">
                  <c:v>23.1999969999999</c:v>
                </c:pt>
                <c:pt idx="11260">
                  <c:v>6.6999959999999898</c:v>
                </c:pt>
                <c:pt idx="11261">
                  <c:v>97.700004000000007</c:v>
                </c:pt>
                <c:pt idx="11262">
                  <c:v>19.399999999999999</c:v>
                </c:pt>
                <c:pt idx="11263">
                  <c:v>33.599998999999997</c:v>
                </c:pt>
                <c:pt idx="11264">
                  <c:v>17.499998999999999</c:v>
                </c:pt>
                <c:pt idx="11265">
                  <c:v>19.899999999999999</c:v>
                </c:pt>
                <c:pt idx="11266">
                  <c:v>23.1999969999999</c:v>
                </c:pt>
                <c:pt idx="11267">
                  <c:v>16.900002000000001</c:v>
                </c:pt>
                <c:pt idx="11268">
                  <c:v>97.700004000000007</c:v>
                </c:pt>
                <c:pt idx="11269">
                  <c:v>19.399999999999999</c:v>
                </c:pt>
                <c:pt idx="11270">
                  <c:v>33.599998999999997</c:v>
                </c:pt>
                <c:pt idx="11271">
                  <c:v>17.499998999999999</c:v>
                </c:pt>
                <c:pt idx="11272">
                  <c:v>19.899999999999999</c:v>
                </c:pt>
                <c:pt idx="11273">
                  <c:v>23.1999969999999</c:v>
                </c:pt>
                <c:pt idx="11274">
                  <c:v>16.900002000000001</c:v>
                </c:pt>
                <c:pt idx="11275">
                  <c:v>19.399999999999999</c:v>
                </c:pt>
                <c:pt idx="11276">
                  <c:v>33.599998999999997</c:v>
                </c:pt>
                <c:pt idx="11277">
                  <c:v>17.499998999999999</c:v>
                </c:pt>
                <c:pt idx="11278">
                  <c:v>19.899999999999999</c:v>
                </c:pt>
                <c:pt idx="11279">
                  <c:v>23.1999969999999</c:v>
                </c:pt>
                <c:pt idx="11280">
                  <c:v>16.900002000000001</c:v>
                </c:pt>
                <c:pt idx="11281">
                  <c:v>22.5</c:v>
                </c:pt>
                <c:pt idx="11282">
                  <c:v>19.399999999999999</c:v>
                </c:pt>
                <c:pt idx="11283">
                  <c:v>33.599998999999997</c:v>
                </c:pt>
                <c:pt idx="11284">
                  <c:v>17.499998999999999</c:v>
                </c:pt>
                <c:pt idx="11285">
                  <c:v>19.899999999999999</c:v>
                </c:pt>
                <c:pt idx="11286">
                  <c:v>23.1999969999999</c:v>
                </c:pt>
                <c:pt idx="11287">
                  <c:v>16.900002000000001</c:v>
                </c:pt>
                <c:pt idx="11288">
                  <c:v>22.5</c:v>
                </c:pt>
                <c:pt idx="11289">
                  <c:v>21.200001</c:v>
                </c:pt>
                <c:pt idx="11290">
                  <c:v>33.599998999999997</c:v>
                </c:pt>
                <c:pt idx="11291">
                  <c:v>17.499998999999999</c:v>
                </c:pt>
                <c:pt idx="11292">
                  <c:v>19.899999999999999</c:v>
                </c:pt>
                <c:pt idx="11293">
                  <c:v>23.1999969999999</c:v>
                </c:pt>
                <c:pt idx="11294">
                  <c:v>16.900002000000001</c:v>
                </c:pt>
                <c:pt idx="11295">
                  <c:v>22.5</c:v>
                </c:pt>
                <c:pt idx="11296">
                  <c:v>21.200001</c:v>
                </c:pt>
                <c:pt idx="11297">
                  <c:v>13.700001</c:v>
                </c:pt>
                <c:pt idx="11298">
                  <c:v>33.599998999999997</c:v>
                </c:pt>
                <c:pt idx="11299">
                  <c:v>17.499998999999999</c:v>
                </c:pt>
                <c:pt idx="11300">
                  <c:v>19.899999999999999</c:v>
                </c:pt>
                <c:pt idx="11301">
                  <c:v>23.1999969999999</c:v>
                </c:pt>
                <c:pt idx="11302">
                  <c:v>16.900002000000001</c:v>
                </c:pt>
                <c:pt idx="11303">
                  <c:v>22.5</c:v>
                </c:pt>
                <c:pt idx="11304">
                  <c:v>21.200001</c:v>
                </c:pt>
                <c:pt idx="11305">
                  <c:v>13.700001</c:v>
                </c:pt>
                <c:pt idx="11306">
                  <c:v>61.000002000000002</c:v>
                </c:pt>
                <c:pt idx="11307">
                  <c:v>17.499998999999999</c:v>
                </c:pt>
                <c:pt idx="11308">
                  <c:v>19.899999999999999</c:v>
                </c:pt>
                <c:pt idx="11309">
                  <c:v>23.1999969999999</c:v>
                </c:pt>
                <c:pt idx="11310">
                  <c:v>16.900002000000001</c:v>
                </c:pt>
                <c:pt idx="11311">
                  <c:v>22.5</c:v>
                </c:pt>
                <c:pt idx="11312">
                  <c:v>21.200001</c:v>
                </c:pt>
                <c:pt idx="11313">
                  <c:v>13.700001</c:v>
                </c:pt>
                <c:pt idx="11314">
                  <c:v>61.000002000000002</c:v>
                </c:pt>
                <c:pt idx="11315">
                  <c:v>23.199998999999998</c:v>
                </c:pt>
                <c:pt idx="11316">
                  <c:v>19.899999999999999</c:v>
                </c:pt>
                <c:pt idx="11317">
                  <c:v>23.1999969999999</c:v>
                </c:pt>
                <c:pt idx="11318">
                  <c:v>16.900002000000001</c:v>
                </c:pt>
                <c:pt idx="11319">
                  <c:v>22.5</c:v>
                </c:pt>
                <c:pt idx="11320">
                  <c:v>21.200001</c:v>
                </c:pt>
                <c:pt idx="11321">
                  <c:v>13.700001</c:v>
                </c:pt>
                <c:pt idx="11322">
                  <c:v>61.000002000000002</c:v>
                </c:pt>
                <c:pt idx="11323">
                  <c:v>23.199998999999998</c:v>
                </c:pt>
                <c:pt idx="11324">
                  <c:v>20.5</c:v>
                </c:pt>
                <c:pt idx="11325">
                  <c:v>23.1999969999999</c:v>
                </c:pt>
                <c:pt idx="11326">
                  <c:v>16.900002000000001</c:v>
                </c:pt>
                <c:pt idx="11327">
                  <c:v>22.5</c:v>
                </c:pt>
                <c:pt idx="11328">
                  <c:v>21.200001</c:v>
                </c:pt>
                <c:pt idx="11329">
                  <c:v>13.700001</c:v>
                </c:pt>
                <c:pt idx="11330">
                  <c:v>61.000002000000002</c:v>
                </c:pt>
                <c:pt idx="11331">
                  <c:v>23.199998999999998</c:v>
                </c:pt>
                <c:pt idx="11332">
                  <c:v>20.5</c:v>
                </c:pt>
                <c:pt idx="11333">
                  <c:v>60.300004000000001</c:v>
                </c:pt>
                <c:pt idx="11334">
                  <c:v>16.900002000000001</c:v>
                </c:pt>
                <c:pt idx="11335">
                  <c:v>22.5</c:v>
                </c:pt>
                <c:pt idx="11336">
                  <c:v>21.200001</c:v>
                </c:pt>
                <c:pt idx="11337">
                  <c:v>13.700001</c:v>
                </c:pt>
                <c:pt idx="11338">
                  <c:v>61.000002000000002</c:v>
                </c:pt>
                <c:pt idx="11339">
                  <c:v>23.199998999999998</c:v>
                </c:pt>
                <c:pt idx="11340">
                  <c:v>20.5</c:v>
                </c:pt>
                <c:pt idx="11341">
                  <c:v>60.300004000000001</c:v>
                </c:pt>
                <c:pt idx="11342">
                  <c:v>18.300003</c:v>
                </c:pt>
                <c:pt idx="11343">
                  <c:v>22.5</c:v>
                </c:pt>
                <c:pt idx="11344">
                  <c:v>21.200001</c:v>
                </c:pt>
                <c:pt idx="11345">
                  <c:v>13.700001</c:v>
                </c:pt>
                <c:pt idx="11346">
                  <c:v>61.000002000000002</c:v>
                </c:pt>
                <c:pt idx="11347">
                  <c:v>23.199998999999998</c:v>
                </c:pt>
                <c:pt idx="11348">
                  <c:v>20.5</c:v>
                </c:pt>
                <c:pt idx="11349">
                  <c:v>60.300004000000001</c:v>
                </c:pt>
                <c:pt idx="11350">
                  <c:v>18.300003</c:v>
                </c:pt>
                <c:pt idx="11351">
                  <c:v>77.299996999999905</c:v>
                </c:pt>
                <c:pt idx="11352">
                  <c:v>22.5</c:v>
                </c:pt>
                <c:pt idx="11353">
                  <c:v>21.200001</c:v>
                </c:pt>
                <c:pt idx="11354">
                  <c:v>13.700001</c:v>
                </c:pt>
                <c:pt idx="11355">
                  <c:v>61.000002000000002</c:v>
                </c:pt>
                <c:pt idx="11356">
                  <c:v>23.199998999999998</c:v>
                </c:pt>
                <c:pt idx="11357">
                  <c:v>20.5</c:v>
                </c:pt>
                <c:pt idx="11358">
                  <c:v>60.300004000000001</c:v>
                </c:pt>
                <c:pt idx="11359">
                  <c:v>18.300003</c:v>
                </c:pt>
                <c:pt idx="11360">
                  <c:v>77.299996999999905</c:v>
                </c:pt>
                <c:pt idx="11361">
                  <c:v>14.0999999999999</c:v>
                </c:pt>
                <c:pt idx="11362">
                  <c:v>21.200001</c:v>
                </c:pt>
                <c:pt idx="11363">
                  <c:v>13.700001</c:v>
                </c:pt>
                <c:pt idx="11364">
                  <c:v>61.000002000000002</c:v>
                </c:pt>
                <c:pt idx="11365">
                  <c:v>23.199998999999998</c:v>
                </c:pt>
                <c:pt idx="11366">
                  <c:v>20.5</c:v>
                </c:pt>
                <c:pt idx="11367">
                  <c:v>60.300004000000001</c:v>
                </c:pt>
                <c:pt idx="11368">
                  <c:v>18.300003</c:v>
                </c:pt>
                <c:pt idx="11369">
                  <c:v>77.299996999999905</c:v>
                </c:pt>
                <c:pt idx="11370">
                  <c:v>14.0999999999999</c:v>
                </c:pt>
                <c:pt idx="11371">
                  <c:v>75.799999</c:v>
                </c:pt>
                <c:pt idx="11372">
                  <c:v>13.700001</c:v>
                </c:pt>
                <c:pt idx="11373">
                  <c:v>61.000002000000002</c:v>
                </c:pt>
                <c:pt idx="11374">
                  <c:v>23.199998999999998</c:v>
                </c:pt>
                <c:pt idx="11375">
                  <c:v>20.5</c:v>
                </c:pt>
                <c:pt idx="11376">
                  <c:v>60.300004000000001</c:v>
                </c:pt>
                <c:pt idx="11377">
                  <c:v>18.300003</c:v>
                </c:pt>
                <c:pt idx="11378">
                  <c:v>77.299996999999905</c:v>
                </c:pt>
                <c:pt idx="11379">
                  <c:v>14.0999999999999</c:v>
                </c:pt>
                <c:pt idx="11380">
                  <c:v>75.799999</c:v>
                </c:pt>
                <c:pt idx="11381">
                  <c:v>61.000002000000002</c:v>
                </c:pt>
                <c:pt idx="11382">
                  <c:v>23.199998999999998</c:v>
                </c:pt>
                <c:pt idx="11383">
                  <c:v>20.5</c:v>
                </c:pt>
                <c:pt idx="11384">
                  <c:v>60.300004000000001</c:v>
                </c:pt>
                <c:pt idx="11385">
                  <c:v>18.300003</c:v>
                </c:pt>
                <c:pt idx="11386">
                  <c:v>77.299996999999905</c:v>
                </c:pt>
                <c:pt idx="11387">
                  <c:v>76.799996999999905</c:v>
                </c:pt>
                <c:pt idx="11388">
                  <c:v>75.799999</c:v>
                </c:pt>
                <c:pt idx="11389">
                  <c:v>18.399999999999999</c:v>
                </c:pt>
                <c:pt idx="11390">
                  <c:v>23.199998999999998</c:v>
                </c:pt>
                <c:pt idx="11391">
                  <c:v>20.5</c:v>
                </c:pt>
                <c:pt idx="11392">
                  <c:v>60.300004000000001</c:v>
                </c:pt>
                <c:pt idx="11393">
                  <c:v>18.300003</c:v>
                </c:pt>
                <c:pt idx="11394">
                  <c:v>77.299996999999905</c:v>
                </c:pt>
                <c:pt idx="11395">
                  <c:v>14.0999999999999</c:v>
                </c:pt>
                <c:pt idx="11396">
                  <c:v>5.9000019999999997</c:v>
                </c:pt>
                <c:pt idx="11397">
                  <c:v>18.399999999999999</c:v>
                </c:pt>
                <c:pt idx="11398">
                  <c:v>21.5</c:v>
                </c:pt>
                <c:pt idx="11399">
                  <c:v>20.5</c:v>
                </c:pt>
                <c:pt idx="11400">
                  <c:v>60.300004000000001</c:v>
                </c:pt>
                <c:pt idx="11401">
                  <c:v>18.300003</c:v>
                </c:pt>
                <c:pt idx="11402">
                  <c:v>77.299996999999905</c:v>
                </c:pt>
                <c:pt idx="11403">
                  <c:v>14.0999999999999</c:v>
                </c:pt>
                <c:pt idx="11404">
                  <c:v>5.9000019999999997</c:v>
                </c:pt>
                <c:pt idx="11405">
                  <c:v>18.399999999999999</c:v>
                </c:pt>
                <c:pt idx="11406">
                  <c:v>21.5</c:v>
                </c:pt>
                <c:pt idx="11407">
                  <c:v>17</c:v>
                </c:pt>
                <c:pt idx="11408">
                  <c:v>60.300004000000001</c:v>
                </c:pt>
                <c:pt idx="11409">
                  <c:v>18.300003</c:v>
                </c:pt>
                <c:pt idx="11410">
                  <c:v>77.299996999999905</c:v>
                </c:pt>
                <c:pt idx="11411">
                  <c:v>14.0999999999999</c:v>
                </c:pt>
                <c:pt idx="11412">
                  <c:v>5.9000019999999997</c:v>
                </c:pt>
                <c:pt idx="11413">
                  <c:v>18.399999999999999</c:v>
                </c:pt>
                <c:pt idx="11414">
                  <c:v>21.5</c:v>
                </c:pt>
                <c:pt idx="11415">
                  <c:v>17</c:v>
                </c:pt>
                <c:pt idx="11416">
                  <c:v>9.5</c:v>
                </c:pt>
                <c:pt idx="11417">
                  <c:v>15.500000999999999</c:v>
                </c:pt>
                <c:pt idx="11418">
                  <c:v>17.899999999999999</c:v>
                </c:pt>
                <c:pt idx="11419">
                  <c:v>89.899997999999997</c:v>
                </c:pt>
                <c:pt idx="11420">
                  <c:v>15.500000999999999</c:v>
                </c:pt>
                <c:pt idx="11421">
                  <c:v>72.700001999999998</c:v>
                </c:pt>
                <c:pt idx="11422">
                  <c:v>13.299999</c:v>
                </c:pt>
                <c:pt idx="11423">
                  <c:v>61.799996999999998</c:v>
                </c:pt>
                <c:pt idx="11424">
                  <c:v>7</c:v>
                </c:pt>
                <c:pt idx="11425">
                  <c:v>15.500000999999999</c:v>
                </c:pt>
                <c:pt idx="11426">
                  <c:v>62.399996999999999</c:v>
                </c:pt>
                <c:pt idx="11427">
                  <c:v>17.899999999999999</c:v>
                </c:pt>
                <c:pt idx="11428">
                  <c:v>13.299999</c:v>
                </c:pt>
                <c:pt idx="11429">
                  <c:v>15.500000999999999</c:v>
                </c:pt>
                <c:pt idx="11430">
                  <c:v>72.700001999999998</c:v>
                </c:pt>
                <c:pt idx="11431">
                  <c:v>13.299999</c:v>
                </c:pt>
                <c:pt idx="11432">
                  <c:v>61.799996999999998</c:v>
                </c:pt>
                <c:pt idx="11433">
                  <c:v>7</c:v>
                </c:pt>
                <c:pt idx="11434">
                  <c:v>79.399996999999999</c:v>
                </c:pt>
                <c:pt idx="11435">
                  <c:v>62.399996999999999</c:v>
                </c:pt>
                <c:pt idx="11436">
                  <c:v>67.600002000000003</c:v>
                </c:pt>
                <c:pt idx="11437">
                  <c:v>89.899997999999997</c:v>
                </c:pt>
                <c:pt idx="11438">
                  <c:v>15.500000999999999</c:v>
                </c:pt>
                <c:pt idx="11439">
                  <c:v>72.700001999999998</c:v>
                </c:pt>
                <c:pt idx="11440">
                  <c:v>13.299999</c:v>
                </c:pt>
                <c:pt idx="11441">
                  <c:v>61.799996999999998</c:v>
                </c:pt>
                <c:pt idx="11442">
                  <c:v>7</c:v>
                </c:pt>
                <c:pt idx="11443">
                  <c:v>79.399996999999999</c:v>
                </c:pt>
                <c:pt idx="11444">
                  <c:v>62.399996999999999</c:v>
                </c:pt>
                <c:pt idx="11445">
                  <c:v>67.600002000000003</c:v>
                </c:pt>
                <c:pt idx="11446">
                  <c:v>8.3999999999999897</c:v>
                </c:pt>
                <c:pt idx="11447">
                  <c:v>15.500000999999999</c:v>
                </c:pt>
                <c:pt idx="11448">
                  <c:v>72.700001999999998</c:v>
                </c:pt>
                <c:pt idx="11449">
                  <c:v>13.299999</c:v>
                </c:pt>
                <c:pt idx="11450">
                  <c:v>61.799996999999998</c:v>
                </c:pt>
                <c:pt idx="11451">
                  <c:v>7</c:v>
                </c:pt>
                <c:pt idx="11452">
                  <c:v>79.399996999999999</c:v>
                </c:pt>
                <c:pt idx="11453">
                  <c:v>62.399996999999999</c:v>
                </c:pt>
                <c:pt idx="11454">
                  <c:v>67.600002000000003</c:v>
                </c:pt>
                <c:pt idx="11455">
                  <c:v>70.700002999999995</c:v>
                </c:pt>
                <c:pt idx="11456">
                  <c:v>13.500000999999999</c:v>
                </c:pt>
                <c:pt idx="11457">
                  <c:v>72.700001999999998</c:v>
                </c:pt>
                <c:pt idx="11458">
                  <c:v>13.299999</c:v>
                </c:pt>
                <c:pt idx="11459">
                  <c:v>61.799996999999998</c:v>
                </c:pt>
                <c:pt idx="11460">
                  <c:v>7</c:v>
                </c:pt>
                <c:pt idx="11461">
                  <c:v>79.399996999999999</c:v>
                </c:pt>
                <c:pt idx="11462">
                  <c:v>62.399996999999999</c:v>
                </c:pt>
                <c:pt idx="11463">
                  <c:v>67.600002000000003</c:v>
                </c:pt>
                <c:pt idx="11464">
                  <c:v>70.700002999999995</c:v>
                </c:pt>
                <c:pt idx="11465">
                  <c:v>13.500000999999999</c:v>
                </c:pt>
                <c:pt idx="11466">
                  <c:v>16.899999999999999</c:v>
                </c:pt>
                <c:pt idx="11467">
                  <c:v>13.299999</c:v>
                </c:pt>
                <c:pt idx="11468">
                  <c:v>61.799996999999998</c:v>
                </c:pt>
                <c:pt idx="11469">
                  <c:v>7</c:v>
                </c:pt>
                <c:pt idx="11470">
                  <c:v>79.399996999999999</c:v>
                </c:pt>
                <c:pt idx="11471">
                  <c:v>62.399996999999999</c:v>
                </c:pt>
                <c:pt idx="11472">
                  <c:v>67.600002000000003</c:v>
                </c:pt>
                <c:pt idx="11473">
                  <c:v>70.700002999999995</c:v>
                </c:pt>
                <c:pt idx="11474">
                  <c:v>13.500000999999999</c:v>
                </c:pt>
                <c:pt idx="11475">
                  <c:v>29.000001999999999</c:v>
                </c:pt>
                <c:pt idx="11476">
                  <c:v>55.399996999999999</c:v>
                </c:pt>
                <c:pt idx="11477">
                  <c:v>61.799996999999998</c:v>
                </c:pt>
                <c:pt idx="11478">
                  <c:v>7</c:v>
                </c:pt>
                <c:pt idx="11479">
                  <c:v>79.399996999999999</c:v>
                </c:pt>
                <c:pt idx="11480">
                  <c:v>62.399996999999999</c:v>
                </c:pt>
                <c:pt idx="11481">
                  <c:v>67.600002000000003</c:v>
                </c:pt>
                <c:pt idx="11482">
                  <c:v>70.700002999999995</c:v>
                </c:pt>
                <c:pt idx="11483">
                  <c:v>13.500000999999999</c:v>
                </c:pt>
                <c:pt idx="11484">
                  <c:v>29.000001999999999</c:v>
                </c:pt>
                <c:pt idx="11485">
                  <c:v>55.399996999999999</c:v>
                </c:pt>
                <c:pt idx="11486">
                  <c:v>71.900002000000001</c:v>
                </c:pt>
                <c:pt idx="11487">
                  <c:v>9.5999979999999994</c:v>
                </c:pt>
                <c:pt idx="11488">
                  <c:v>12.499998999999899</c:v>
                </c:pt>
                <c:pt idx="11489">
                  <c:v>12.300001</c:v>
                </c:pt>
                <c:pt idx="11490">
                  <c:v>69.600002000000003</c:v>
                </c:pt>
                <c:pt idx="11491">
                  <c:v>60.800001999999999</c:v>
                </c:pt>
                <c:pt idx="11492">
                  <c:v>61.800001999999999</c:v>
                </c:pt>
                <c:pt idx="11493">
                  <c:v>7.6999989999999903</c:v>
                </c:pt>
                <c:pt idx="11494">
                  <c:v>68.000004000000004</c:v>
                </c:pt>
                <c:pt idx="11495">
                  <c:v>71.900002000000001</c:v>
                </c:pt>
                <c:pt idx="11496">
                  <c:v>9.5999979999999994</c:v>
                </c:pt>
                <c:pt idx="11497">
                  <c:v>12.499998999999899</c:v>
                </c:pt>
                <c:pt idx="11498">
                  <c:v>12.300001</c:v>
                </c:pt>
                <c:pt idx="11499">
                  <c:v>69.600002000000003</c:v>
                </c:pt>
                <c:pt idx="11500">
                  <c:v>60.800001999999999</c:v>
                </c:pt>
                <c:pt idx="11501">
                  <c:v>61.800001999999999</c:v>
                </c:pt>
                <c:pt idx="11502">
                  <c:v>7.6999989999999903</c:v>
                </c:pt>
                <c:pt idx="11503">
                  <c:v>68.000004000000004</c:v>
                </c:pt>
                <c:pt idx="11504">
                  <c:v>20</c:v>
                </c:pt>
                <c:pt idx="11505">
                  <c:v>9.5999979999999994</c:v>
                </c:pt>
                <c:pt idx="11506">
                  <c:v>12.499998999999899</c:v>
                </c:pt>
                <c:pt idx="11507">
                  <c:v>12.300001</c:v>
                </c:pt>
                <c:pt idx="11508">
                  <c:v>69.600002000000003</c:v>
                </c:pt>
                <c:pt idx="11509">
                  <c:v>60.800001999999999</c:v>
                </c:pt>
                <c:pt idx="11510">
                  <c:v>61.800001999999999</c:v>
                </c:pt>
                <c:pt idx="11511">
                  <c:v>7.6999989999999903</c:v>
                </c:pt>
                <c:pt idx="11512">
                  <c:v>68.000004000000004</c:v>
                </c:pt>
                <c:pt idx="11513">
                  <c:v>63.900002000000001</c:v>
                </c:pt>
                <c:pt idx="11514">
                  <c:v>45.700004999999997</c:v>
                </c:pt>
                <c:pt idx="11515">
                  <c:v>12.499998999999899</c:v>
                </c:pt>
                <c:pt idx="11516">
                  <c:v>12.300001</c:v>
                </c:pt>
                <c:pt idx="11517">
                  <c:v>10.5</c:v>
                </c:pt>
                <c:pt idx="11518">
                  <c:v>60.800001999999999</c:v>
                </c:pt>
                <c:pt idx="11519">
                  <c:v>61.800001999999999</c:v>
                </c:pt>
                <c:pt idx="11520">
                  <c:v>7.6999989999999903</c:v>
                </c:pt>
                <c:pt idx="11521">
                  <c:v>7.2999989999999997</c:v>
                </c:pt>
                <c:pt idx="11522">
                  <c:v>20</c:v>
                </c:pt>
                <c:pt idx="11523">
                  <c:v>45.700004999999997</c:v>
                </c:pt>
                <c:pt idx="11524">
                  <c:v>59.899997999999997</c:v>
                </c:pt>
                <c:pt idx="11525">
                  <c:v>12.300001</c:v>
                </c:pt>
                <c:pt idx="11526">
                  <c:v>69.600002000000003</c:v>
                </c:pt>
                <c:pt idx="11527">
                  <c:v>60.800001999999999</c:v>
                </c:pt>
                <c:pt idx="11528">
                  <c:v>61.800001999999999</c:v>
                </c:pt>
                <c:pt idx="11529">
                  <c:v>7.6999989999999903</c:v>
                </c:pt>
                <c:pt idx="11530">
                  <c:v>7.2999989999999997</c:v>
                </c:pt>
                <c:pt idx="11531">
                  <c:v>20</c:v>
                </c:pt>
                <c:pt idx="11532">
                  <c:v>45.700004999999997</c:v>
                </c:pt>
                <c:pt idx="11533">
                  <c:v>59.899997999999997</c:v>
                </c:pt>
                <c:pt idx="11534">
                  <c:v>42.900002000000001</c:v>
                </c:pt>
                <c:pt idx="11535">
                  <c:v>69.600002000000003</c:v>
                </c:pt>
                <c:pt idx="11536">
                  <c:v>60.800001999999999</c:v>
                </c:pt>
                <c:pt idx="11537">
                  <c:v>61.800001999999999</c:v>
                </c:pt>
                <c:pt idx="11538">
                  <c:v>65.699997999999994</c:v>
                </c:pt>
                <c:pt idx="11539">
                  <c:v>68.000004000000004</c:v>
                </c:pt>
                <c:pt idx="11540">
                  <c:v>20</c:v>
                </c:pt>
                <c:pt idx="11541">
                  <c:v>45.700004999999997</c:v>
                </c:pt>
                <c:pt idx="11542">
                  <c:v>59.899997999999997</c:v>
                </c:pt>
                <c:pt idx="11543">
                  <c:v>42.900002000000001</c:v>
                </c:pt>
                <c:pt idx="11544">
                  <c:v>42.100000999999999</c:v>
                </c:pt>
                <c:pt idx="11545">
                  <c:v>60.800001999999999</c:v>
                </c:pt>
                <c:pt idx="11546">
                  <c:v>61.800001999999999</c:v>
                </c:pt>
                <c:pt idx="11547">
                  <c:v>65.699997999999994</c:v>
                </c:pt>
                <c:pt idx="11548">
                  <c:v>68.000004000000004</c:v>
                </c:pt>
                <c:pt idx="11549">
                  <c:v>63.900002000000001</c:v>
                </c:pt>
                <c:pt idx="11550">
                  <c:v>45.700004999999997</c:v>
                </c:pt>
                <c:pt idx="11551">
                  <c:v>59.899997999999997</c:v>
                </c:pt>
                <c:pt idx="11552">
                  <c:v>42.900002000000001</c:v>
                </c:pt>
                <c:pt idx="11553">
                  <c:v>42.100000999999999</c:v>
                </c:pt>
                <c:pt idx="11554">
                  <c:v>39.5</c:v>
                </c:pt>
                <c:pt idx="11555">
                  <c:v>61.800001999999999</c:v>
                </c:pt>
                <c:pt idx="11556">
                  <c:v>7.6999989999999903</c:v>
                </c:pt>
                <c:pt idx="11557">
                  <c:v>7.2999989999999997</c:v>
                </c:pt>
                <c:pt idx="11558">
                  <c:v>20</c:v>
                </c:pt>
                <c:pt idx="11559">
                  <c:v>45.700004999999997</c:v>
                </c:pt>
                <c:pt idx="11560">
                  <c:v>59.899997999999997</c:v>
                </c:pt>
                <c:pt idx="11561">
                  <c:v>42.900002000000001</c:v>
                </c:pt>
                <c:pt idx="11562">
                  <c:v>42.100000999999999</c:v>
                </c:pt>
                <c:pt idx="11563">
                  <c:v>39.5</c:v>
                </c:pt>
                <c:pt idx="11564">
                  <c:v>42.800002999999997</c:v>
                </c:pt>
                <c:pt idx="11565">
                  <c:v>7.6999989999999903</c:v>
                </c:pt>
                <c:pt idx="11566">
                  <c:v>7.2999989999999997</c:v>
                </c:pt>
                <c:pt idx="11567">
                  <c:v>63.900002000000001</c:v>
                </c:pt>
                <c:pt idx="11568">
                  <c:v>45.700004999999997</c:v>
                </c:pt>
                <c:pt idx="11569">
                  <c:v>59.899997999999997</c:v>
                </c:pt>
                <c:pt idx="11570">
                  <c:v>42.900002000000001</c:v>
                </c:pt>
                <c:pt idx="11571">
                  <c:v>42.100000999999999</c:v>
                </c:pt>
                <c:pt idx="11572">
                  <c:v>39.5</c:v>
                </c:pt>
                <c:pt idx="11573">
                  <c:v>42.800002999999997</c:v>
                </c:pt>
                <c:pt idx="11574">
                  <c:v>18</c:v>
                </c:pt>
                <c:pt idx="11575">
                  <c:v>68.000004000000004</c:v>
                </c:pt>
                <c:pt idx="11576">
                  <c:v>63.900002000000001</c:v>
                </c:pt>
                <c:pt idx="11577">
                  <c:v>45.700004999999997</c:v>
                </c:pt>
                <c:pt idx="11578">
                  <c:v>59.899997999999997</c:v>
                </c:pt>
                <c:pt idx="11579">
                  <c:v>42.900002000000001</c:v>
                </c:pt>
                <c:pt idx="11580">
                  <c:v>42.100000999999999</c:v>
                </c:pt>
                <c:pt idx="11581">
                  <c:v>39.5</c:v>
                </c:pt>
                <c:pt idx="11582">
                  <c:v>42.800002999999997</c:v>
                </c:pt>
                <c:pt idx="11583">
                  <c:v>18</c:v>
                </c:pt>
                <c:pt idx="11584">
                  <c:v>9</c:v>
                </c:pt>
                <c:pt idx="11585">
                  <c:v>63.900002000000001</c:v>
                </c:pt>
                <c:pt idx="11586">
                  <c:v>45.700004999999997</c:v>
                </c:pt>
                <c:pt idx="11587">
                  <c:v>59.899997999999997</c:v>
                </c:pt>
                <c:pt idx="11588">
                  <c:v>42.900002000000001</c:v>
                </c:pt>
                <c:pt idx="11589">
                  <c:v>42.100000999999999</c:v>
                </c:pt>
                <c:pt idx="11590">
                  <c:v>39.5</c:v>
                </c:pt>
                <c:pt idx="11591">
                  <c:v>42.800002999999997</c:v>
                </c:pt>
                <c:pt idx="11592">
                  <c:v>82.700005000000004</c:v>
                </c:pt>
                <c:pt idx="11593">
                  <c:v>9</c:v>
                </c:pt>
                <c:pt idx="11594">
                  <c:v>11.7</c:v>
                </c:pt>
                <c:pt idx="11595">
                  <c:v>45.700004999999997</c:v>
                </c:pt>
                <c:pt idx="11596">
                  <c:v>59.899997999999997</c:v>
                </c:pt>
                <c:pt idx="11597">
                  <c:v>42.900002000000001</c:v>
                </c:pt>
                <c:pt idx="11598">
                  <c:v>42.100000999999999</c:v>
                </c:pt>
                <c:pt idx="11599">
                  <c:v>39.5</c:v>
                </c:pt>
                <c:pt idx="11600">
                  <c:v>42.800002999999997</c:v>
                </c:pt>
                <c:pt idx="11601">
                  <c:v>18</c:v>
                </c:pt>
                <c:pt idx="11602">
                  <c:v>9</c:v>
                </c:pt>
                <c:pt idx="11603">
                  <c:v>72.800002000000006</c:v>
                </c:pt>
                <c:pt idx="11604">
                  <c:v>58.4</c:v>
                </c:pt>
                <c:pt idx="11605">
                  <c:v>59.899997999999997</c:v>
                </c:pt>
                <c:pt idx="11606">
                  <c:v>42.900002000000001</c:v>
                </c:pt>
                <c:pt idx="11607">
                  <c:v>42.100000999999999</c:v>
                </c:pt>
                <c:pt idx="11608">
                  <c:v>39.5</c:v>
                </c:pt>
                <c:pt idx="11609">
                  <c:v>42.800002999999997</c:v>
                </c:pt>
                <c:pt idx="11610">
                  <c:v>82.700005000000004</c:v>
                </c:pt>
                <c:pt idx="11611">
                  <c:v>9</c:v>
                </c:pt>
                <c:pt idx="11612">
                  <c:v>11.7</c:v>
                </c:pt>
                <c:pt idx="11613">
                  <c:v>58.4</c:v>
                </c:pt>
                <c:pt idx="11614">
                  <c:v>40.600002000000003</c:v>
                </c:pt>
                <c:pt idx="11615">
                  <c:v>42.900002000000001</c:v>
                </c:pt>
                <c:pt idx="11616">
                  <c:v>42.100000999999999</c:v>
                </c:pt>
                <c:pt idx="11617">
                  <c:v>39.5</c:v>
                </c:pt>
                <c:pt idx="11618">
                  <c:v>42.800002999999997</c:v>
                </c:pt>
                <c:pt idx="11619">
                  <c:v>18</c:v>
                </c:pt>
                <c:pt idx="11620">
                  <c:v>9</c:v>
                </c:pt>
                <c:pt idx="11621">
                  <c:v>72.800002000000006</c:v>
                </c:pt>
                <c:pt idx="11622">
                  <c:v>58.4</c:v>
                </c:pt>
                <c:pt idx="11623">
                  <c:v>40.600002000000003</c:v>
                </c:pt>
                <c:pt idx="11624">
                  <c:v>4.7999989999999997</c:v>
                </c:pt>
                <c:pt idx="11625">
                  <c:v>42.100000999999999</c:v>
                </c:pt>
                <c:pt idx="11626">
                  <c:v>39.5</c:v>
                </c:pt>
                <c:pt idx="11627">
                  <c:v>42.800002999999997</c:v>
                </c:pt>
                <c:pt idx="11628">
                  <c:v>18</c:v>
                </c:pt>
                <c:pt idx="11629">
                  <c:v>9</c:v>
                </c:pt>
                <c:pt idx="11630">
                  <c:v>72.800002000000006</c:v>
                </c:pt>
                <c:pt idx="11631">
                  <c:v>58.4</c:v>
                </c:pt>
                <c:pt idx="11632">
                  <c:v>40.600002000000003</c:v>
                </c:pt>
                <c:pt idx="11633">
                  <c:v>4.7999989999999997</c:v>
                </c:pt>
                <c:pt idx="11634">
                  <c:v>39.5</c:v>
                </c:pt>
                <c:pt idx="11635">
                  <c:v>42.800002999999997</c:v>
                </c:pt>
                <c:pt idx="11636">
                  <c:v>82.700005000000004</c:v>
                </c:pt>
                <c:pt idx="11637">
                  <c:v>9</c:v>
                </c:pt>
                <c:pt idx="11638">
                  <c:v>72.800002000000006</c:v>
                </c:pt>
                <c:pt idx="11639">
                  <c:v>58.4</c:v>
                </c:pt>
                <c:pt idx="11640">
                  <c:v>40.600002000000003</c:v>
                </c:pt>
                <c:pt idx="11641">
                  <c:v>4.7999989999999997</c:v>
                </c:pt>
                <c:pt idx="11642">
                  <c:v>36.800001000000002</c:v>
                </c:pt>
                <c:pt idx="11643">
                  <c:v>42.800002999999997</c:v>
                </c:pt>
                <c:pt idx="11644">
                  <c:v>18</c:v>
                </c:pt>
                <c:pt idx="11645">
                  <c:v>9</c:v>
                </c:pt>
                <c:pt idx="11646">
                  <c:v>11.7</c:v>
                </c:pt>
                <c:pt idx="11647">
                  <c:v>58.4</c:v>
                </c:pt>
                <c:pt idx="11648">
                  <c:v>40.600002000000003</c:v>
                </c:pt>
                <c:pt idx="11649">
                  <c:v>4.7999989999999997</c:v>
                </c:pt>
                <c:pt idx="11650">
                  <c:v>36.800001000000002</c:v>
                </c:pt>
                <c:pt idx="11651">
                  <c:v>68.099998999999997</c:v>
                </c:pt>
                <c:pt idx="11652">
                  <c:v>24.800001000000002</c:v>
                </c:pt>
                <c:pt idx="11653">
                  <c:v>31.000001000000001</c:v>
                </c:pt>
                <c:pt idx="11654">
                  <c:v>22.800001999999999</c:v>
                </c:pt>
                <c:pt idx="11655">
                  <c:v>9.3999999999999897</c:v>
                </c:pt>
                <c:pt idx="11656">
                  <c:v>27.499997999999898</c:v>
                </c:pt>
                <c:pt idx="11657">
                  <c:v>110.30000699999999</c:v>
                </c:pt>
                <c:pt idx="11658">
                  <c:v>24.800001000000002</c:v>
                </c:pt>
                <c:pt idx="11659">
                  <c:v>31.000001000000001</c:v>
                </c:pt>
                <c:pt idx="11660">
                  <c:v>22.800001999999999</c:v>
                </c:pt>
                <c:pt idx="11661">
                  <c:v>9.3999999999999897</c:v>
                </c:pt>
                <c:pt idx="11662">
                  <c:v>27.499997999999898</c:v>
                </c:pt>
                <c:pt idx="11663">
                  <c:v>12.599997999999999</c:v>
                </c:pt>
                <c:pt idx="11664">
                  <c:v>7.7</c:v>
                </c:pt>
                <c:pt idx="11665">
                  <c:v>31.000001000000001</c:v>
                </c:pt>
                <c:pt idx="11666">
                  <c:v>22.800001999999999</c:v>
                </c:pt>
                <c:pt idx="11667">
                  <c:v>9.3999999999999897</c:v>
                </c:pt>
                <c:pt idx="11668">
                  <c:v>111.099999</c:v>
                </c:pt>
                <c:pt idx="11669">
                  <c:v>12.599997999999999</c:v>
                </c:pt>
                <c:pt idx="11670">
                  <c:v>7.7</c:v>
                </c:pt>
                <c:pt idx="11671">
                  <c:v>31.000001000000001</c:v>
                </c:pt>
                <c:pt idx="11672">
                  <c:v>22.800001999999999</c:v>
                </c:pt>
                <c:pt idx="11673">
                  <c:v>9.3999999999999897</c:v>
                </c:pt>
                <c:pt idx="11674">
                  <c:v>111.099999</c:v>
                </c:pt>
                <c:pt idx="11675">
                  <c:v>12.599997999999999</c:v>
                </c:pt>
                <c:pt idx="11676">
                  <c:v>7.7</c:v>
                </c:pt>
                <c:pt idx="11677">
                  <c:v>3.5</c:v>
                </c:pt>
                <c:pt idx="11678">
                  <c:v>22.800001999999999</c:v>
                </c:pt>
                <c:pt idx="11679">
                  <c:v>9.3999999999999897</c:v>
                </c:pt>
                <c:pt idx="11680">
                  <c:v>111.099999</c:v>
                </c:pt>
                <c:pt idx="11681">
                  <c:v>12.599997999999999</c:v>
                </c:pt>
                <c:pt idx="11682">
                  <c:v>7.7</c:v>
                </c:pt>
                <c:pt idx="11683">
                  <c:v>3.5</c:v>
                </c:pt>
                <c:pt idx="11684">
                  <c:v>160.39999799999899</c:v>
                </c:pt>
                <c:pt idx="11685">
                  <c:v>26.400001</c:v>
                </c:pt>
                <c:pt idx="11686">
                  <c:v>160.39999799999899</c:v>
                </c:pt>
                <c:pt idx="11687">
                  <c:v>26.400001</c:v>
                </c:pt>
                <c:pt idx="11688">
                  <c:v>20.8</c:v>
                </c:pt>
                <c:pt idx="11689">
                  <c:v>160.39999799999899</c:v>
                </c:pt>
                <c:pt idx="11690">
                  <c:v>26.400001</c:v>
                </c:pt>
                <c:pt idx="11691">
                  <c:v>20.8</c:v>
                </c:pt>
                <c:pt idx="11692">
                  <c:v>20.600000999999999</c:v>
                </c:pt>
                <c:pt idx="11693">
                  <c:v>160.39999799999899</c:v>
                </c:pt>
                <c:pt idx="11694">
                  <c:v>26.400001</c:v>
                </c:pt>
                <c:pt idx="11695">
                  <c:v>20.8</c:v>
                </c:pt>
                <c:pt idx="11696">
                  <c:v>20.600000999999999</c:v>
                </c:pt>
                <c:pt idx="11697">
                  <c:v>160.39999799999899</c:v>
                </c:pt>
                <c:pt idx="11698">
                  <c:v>26.400001</c:v>
                </c:pt>
                <c:pt idx="11699">
                  <c:v>20.8</c:v>
                </c:pt>
                <c:pt idx="11700">
                  <c:v>20.600000999999999</c:v>
                </c:pt>
                <c:pt idx="11701">
                  <c:v>160.39999799999899</c:v>
                </c:pt>
                <c:pt idx="11702">
                  <c:v>26.400001</c:v>
                </c:pt>
                <c:pt idx="11703">
                  <c:v>20.8</c:v>
                </c:pt>
                <c:pt idx="11704">
                  <c:v>20.600000999999999</c:v>
                </c:pt>
                <c:pt idx="11705">
                  <c:v>26.400001</c:v>
                </c:pt>
                <c:pt idx="11706">
                  <c:v>20.8</c:v>
                </c:pt>
                <c:pt idx="11707">
                  <c:v>20.600000999999999</c:v>
                </c:pt>
                <c:pt idx="11708">
                  <c:v>20.8</c:v>
                </c:pt>
                <c:pt idx="11709">
                  <c:v>20.8</c:v>
                </c:pt>
                <c:pt idx="11710">
                  <c:v>20.600000999999999</c:v>
                </c:pt>
                <c:pt idx="11711">
                  <c:v>20.8</c:v>
                </c:pt>
                <c:pt idx="11712">
                  <c:v>20.8</c:v>
                </c:pt>
                <c:pt idx="11713">
                  <c:v>20.600000999999999</c:v>
                </c:pt>
                <c:pt idx="11714">
                  <c:v>20.8</c:v>
                </c:pt>
                <c:pt idx="11715">
                  <c:v>20.8</c:v>
                </c:pt>
                <c:pt idx="11716">
                  <c:v>20.600000999999999</c:v>
                </c:pt>
                <c:pt idx="11717">
                  <c:v>20.8</c:v>
                </c:pt>
                <c:pt idx="11718">
                  <c:v>136.70000099999999</c:v>
                </c:pt>
                <c:pt idx="11719">
                  <c:v>23.899998</c:v>
                </c:pt>
                <c:pt idx="11720">
                  <c:v>13.5999999999999</c:v>
                </c:pt>
                <c:pt idx="11721">
                  <c:v>24.1</c:v>
                </c:pt>
                <c:pt idx="11722">
                  <c:v>94.400004999999993</c:v>
                </c:pt>
                <c:pt idx="11723">
                  <c:v>23.899998</c:v>
                </c:pt>
                <c:pt idx="11724">
                  <c:v>13.5999999999999</c:v>
                </c:pt>
                <c:pt idx="11725">
                  <c:v>24.1</c:v>
                </c:pt>
                <c:pt idx="11726">
                  <c:v>94.400004999999993</c:v>
                </c:pt>
                <c:pt idx="11727">
                  <c:v>8.699999</c:v>
                </c:pt>
                <c:pt idx="11728">
                  <c:v>13.5999999999999</c:v>
                </c:pt>
                <c:pt idx="11729">
                  <c:v>24.1</c:v>
                </c:pt>
                <c:pt idx="11730">
                  <c:v>94.400004999999993</c:v>
                </c:pt>
                <c:pt idx="11731">
                  <c:v>8.699999</c:v>
                </c:pt>
                <c:pt idx="11732">
                  <c:v>13.5999999999999</c:v>
                </c:pt>
                <c:pt idx="11733">
                  <c:v>24.1</c:v>
                </c:pt>
                <c:pt idx="11734">
                  <c:v>94.400004999999993</c:v>
                </c:pt>
                <c:pt idx="11735">
                  <c:v>8.699999</c:v>
                </c:pt>
                <c:pt idx="11736">
                  <c:v>9.3000000000000007</c:v>
                </c:pt>
                <c:pt idx="11737">
                  <c:v>13.5999999999999</c:v>
                </c:pt>
                <c:pt idx="11738">
                  <c:v>24.1</c:v>
                </c:pt>
                <c:pt idx="11739">
                  <c:v>94.400004999999993</c:v>
                </c:pt>
                <c:pt idx="11740">
                  <c:v>8.699999</c:v>
                </c:pt>
                <c:pt idx="11741">
                  <c:v>84.500003000000007</c:v>
                </c:pt>
                <c:pt idx="11742">
                  <c:v>8.699999</c:v>
                </c:pt>
                <c:pt idx="11743">
                  <c:v>13.5999999999999</c:v>
                </c:pt>
                <c:pt idx="11744">
                  <c:v>24.1</c:v>
                </c:pt>
                <c:pt idx="11745">
                  <c:v>94.400004999999993</c:v>
                </c:pt>
                <c:pt idx="11746">
                  <c:v>8.699999</c:v>
                </c:pt>
                <c:pt idx="11747">
                  <c:v>9.3000000000000007</c:v>
                </c:pt>
                <c:pt idx="11748">
                  <c:v>8.699999</c:v>
                </c:pt>
                <c:pt idx="11749">
                  <c:v>24.1</c:v>
                </c:pt>
                <c:pt idx="11750">
                  <c:v>94.400004999999993</c:v>
                </c:pt>
                <c:pt idx="11751">
                  <c:v>8.699999</c:v>
                </c:pt>
                <c:pt idx="11752">
                  <c:v>9.3000000000000007</c:v>
                </c:pt>
                <c:pt idx="11753">
                  <c:v>8.699999</c:v>
                </c:pt>
                <c:pt idx="11754">
                  <c:v>92.999995999999996</c:v>
                </c:pt>
                <c:pt idx="11755">
                  <c:v>24.1</c:v>
                </c:pt>
                <c:pt idx="11756">
                  <c:v>94.400004999999993</c:v>
                </c:pt>
                <c:pt idx="11757">
                  <c:v>8.699999</c:v>
                </c:pt>
                <c:pt idx="11758">
                  <c:v>9.3000000000000007</c:v>
                </c:pt>
                <c:pt idx="11759">
                  <c:v>8.699999</c:v>
                </c:pt>
                <c:pt idx="11760">
                  <c:v>92.999995999999996</c:v>
                </c:pt>
                <c:pt idx="11761">
                  <c:v>10.9</c:v>
                </c:pt>
                <c:pt idx="11762">
                  <c:v>94.400004999999993</c:v>
                </c:pt>
                <c:pt idx="11763">
                  <c:v>8.699999</c:v>
                </c:pt>
                <c:pt idx="11764">
                  <c:v>9.3000000000000007</c:v>
                </c:pt>
                <c:pt idx="11765">
                  <c:v>8.699999</c:v>
                </c:pt>
                <c:pt idx="11766">
                  <c:v>92.999995999999996</c:v>
                </c:pt>
                <c:pt idx="11767">
                  <c:v>10.9</c:v>
                </c:pt>
                <c:pt idx="11768">
                  <c:v>94.400004999999993</c:v>
                </c:pt>
                <c:pt idx="11769">
                  <c:v>8.699999</c:v>
                </c:pt>
                <c:pt idx="11770">
                  <c:v>9.3000000000000007</c:v>
                </c:pt>
                <c:pt idx="11771">
                  <c:v>8.699999</c:v>
                </c:pt>
                <c:pt idx="11772">
                  <c:v>92.999995999999996</c:v>
                </c:pt>
                <c:pt idx="11773">
                  <c:v>10.9</c:v>
                </c:pt>
                <c:pt idx="11774">
                  <c:v>6.2</c:v>
                </c:pt>
                <c:pt idx="11775">
                  <c:v>8.699999</c:v>
                </c:pt>
                <c:pt idx="11776">
                  <c:v>9.3000000000000007</c:v>
                </c:pt>
                <c:pt idx="11777">
                  <c:v>8.699999</c:v>
                </c:pt>
                <c:pt idx="11778">
                  <c:v>92.999995999999996</c:v>
                </c:pt>
                <c:pt idx="11779">
                  <c:v>10.9</c:v>
                </c:pt>
                <c:pt idx="11780">
                  <c:v>6.2</c:v>
                </c:pt>
                <c:pt idx="11781">
                  <c:v>5.8999999999999897</c:v>
                </c:pt>
                <c:pt idx="11782">
                  <c:v>9.3000000000000007</c:v>
                </c:pt>
                <c:pt idx="11783">
                  <c:v>8.699999</c:v>
                </c:pt>
                <c:pt idx="11784">
                  <c:v>92.999995999999996</c:v>
                </c:pt>
                <c:pt idx="11785">
                  <c:v>10.9</c:v>
                </c:pt>
                <c:pt idx="11786">
                  <c:v>6.2</c:v>
                </c:pt>
                <c:pt idx="11787">
                  <c:v>5.8999999999999897</c:v>
                </c:pt>
                <c:pt idx="11788">
                  <c:v>9.5</c:v>
                </c:pt>
                <c:pt idx="11789">
                  <c:v>84.500003000000007</c:v>
                </c:pt>
                <c:pt idx="11790">
                  <c:v>8.699999</c:v>
                </c:pt>
                <c:pt idx="11791">
                  <c:v>92.999995999999996</c:v>
                </c:pt>
                <c:pt idx="11792">
                  <c:v>10.9</c:v>
                </c:pt>
                <c:pt idx="11793">
                  <c:v>6.2</c:v>
                </c:pt>
                <c:pt idx="11794">
                  <c:v>5.8999999999999897</c:v>
                </c:pt>
                <c:pt idx="11795">
                  <c:v>9.5</c:v>
                </c:pt>
                <c:pt idx="11796">
                  <c:v>13.1</c:v>
                </c:pt>
                <c:pt idx="11797">
                  <c:v>8.699999</c:v>
                </c:pt>
                <c:pt idx="11798">
                  <c:v>92.999995999999996</c:v>
                </c:pt>
                <c:pt idx="11799">
                  <c:v>10.9</c:v>
                </c:pt>
                <c:pt idx="11800">
                  <c:v>6.2</c:v>
                </c:pt>
                <c:pt idx="11801">
                  <c:v>5.8999999999999897</c:v>
                </c:pt>
                <c:pt idx="11802">
                  <c:v>9.5</c:v>
                </c:pt>
                <c:pt idx="11803">
                  <c:v>13.1</c:v>
                </c:pt>
                <c:pt idx="11804">
                  <c:v>15.2</c:v>
                </c:pt>
                <c:pt idx="11805">
                  <c:v>92.999995999999996</c:v>
                </c:pt>
                <c:pt idx="11806">
                  <c:v>10.9</c:v>
                </c:pt>
                <c:pt idx="11807">
                  <c:v>6.2</c:v>
                </c:pt>
                <c:pt idx="11808">
                  <c:v>5.8999999999999897</c:v>
                </c:pt>
                <c:pt idx="11809">
                  <c:v>9.5</c:v>
                </c:pt>
                <c:pt idx="11810">
                  <c:v>13.1</c:v>
                </c:pt>
                <c:pt idx="11811">
                  <c:v>80.599997999999999</c:v>
                </c:pt>
                <c:pt idx="11812">
                  <c:v>8.9999989999999901</c:v>
                </c:pt>
                <c:pt idx="11813">
                  <c:v>92.999995999999996</c:v>
                </c:pt>
                <c:pt idx="11814">
                  <c:v>10.9</c:v>
                </c:pt>
                <c:pt idx="11815">
                  <c:v>6.2</c:v>
                </c:pt>
                <c:pt idx="11816">
                  <c:v>5.8999999999999897</c:v>
                </c:pt>
                <c:pt idx="11817">
                  <c:v>9.5</c:v>
                </c:pt>
                <c:pt idx="11818">
                  <c:v>13.1</c:v>
                </c:pt>
                <c:pt idx="11819">
                  <c:v>80.599997999999999</c:v>
                </c:pt>
                <c:pt idx="11820">
                  <c:v>8.9999989999999901</c:v>
                </c:pt>
                <c:pt idx="11821">
                  <c:v>104.299996999999</c:v>
                </c:pt>
                <c:pt idx="11822">
                  <c:v>10.9</c:v>
                </c:pt>
                <c:pt idx="11823">
                  <c:v>6.2</c:v>
                </c:pt>
                <c:pt idx="11824">
                  <c:v>5.8999999999999897</c:v>
                </c:pt>
                <c:pt idx="11825">
                  <c:v>9.5</c:v>
                </c:pt>
                <c:pt idx="11826">
                  <c:v>13.1</c:v>
                </c:pt>
                <c:pt idx="11827">
                  <c:v>80.599997999999999</c:v>
                </c:pt>
                <c:pt idx="11828">
                  <c:v>8.9999989999999901</c:v>
                </c:pt>
                <c:pt idx="11829">
                  <c:v>104.299996999999</c:v>
                </c:pt>
                <c:pt idx="11830">
                  <c:v>6.2</c:v>
                </c:pt>
                <c:pt idx="11831">
                  <c:v>5.8999999999999897</c:v>
                </c:pt>
                <c:pt idx="11832">
                  <c:v>9.5</c:v>
                </c:pt>
                <c:pt idx="11833">
                  <c:v>13.1</c:v>
                </c:pt>
                <c:pt idx="11834">
                  <c:v>15.2</c:v>
                </c:pt>
                <c:pt idx="11835">
                  <c:v>8.9999989999999901</c:v>
                </c:pt>
                <c:pt idx="11836">
                  <c:v>104.299996999999</c:v>
                </c:pt>
                <c:pt idx="11837">
                  <c:v>38.299999</c:v>
                </c:pt>
                <c:pt idx="11838">
                  <c:v>6.2</c:v>
                </c:pt>
                <c:pt idx="11839">
                  <c:v>5.8999999999999897</c:v>
                </c:pt>
                <c:pt idx="11840">
                  <c:v>9.5</c:v>
                </c:pt>
                <c:pt idx="11841">
                  <c:v>13.1</c:v>
                </c:pt>
                <c:pt idx="11842">
                  <c:v>80.599997999999999</c:v>
                </c:pt>
                <c:pt idx="11843">
                  <c:v>8.9999989999999901</c:v>
                </c:pt>
                <c:pt idx="11844">
                  <c:v>104.299996999999</c:v>
                </c:pt>
                <c:pt idx="11845">
                  <c:v>38.299999</c:v>
                </c:pt>
                <c:pt idx="11846">
                  <c:v>7.1</c:v>
                </c:pt>
                <c:pt idx="11847">
                  <c:v>5.8999999999999897</c:v>
                </c:pt>
                <c:pt idx="11848">
                  <c:v>9.5</c:v>
                </c:pt>
                <c:pt idx="11849">
                  <c:v>13.1</c:v>
                </c:pt>
                <c:pt idx="11850">
                  <c:v>80.599997999999999</c:v>
                </c:pt>
                <c:pt idx="11851">
                  <c:v>8.9999989999999901</c:v>
                </c:pt>
                <c:pt idx="11852">
                  <c:v>104.299996999999</c:v>
                </c:pt>
                <c:pt idx="11853">
                  <c:v>38.299999</c:v>
                </c:pt>
                <c:pt idx="11854">
                  <c:v>7.1</c:v>
                </c:pt>
                <c:pt idx="11855">
                  <c:v>4.2999989999999997</c:v>
                </c:pt>
                <c:pt idx="11856">
                  <c:v>9.5</c:v>
                </c:pt>
                <c:pt idx="11857">
                  <c:v>13.1</c:v>
                </c:pt>
                <c:pt idx="11858">
                  <c:v>80.599997999999999</c:v>
                </c:pt>
                <c:pt idx="11859">
                  <c:v>8.9999989999999901</c:v>
                </c:pt>
                <c:pt idx="11860">
                  <c:v>104.299996999999</c:v>
                </c:pt>
                <c:pt idx="11861">
                  <c:v>38.299999</c:v>
                </c:pt>
                <c:pt idx="11862">
                  <c:v>7.1</c:v>
                </c:pt>
                <c:pt idx="11863">
                  <c:v>4.2999989999999997</c:v>
                </c:pt>
                <c:pt idx="11864">
                  <c:v>8.4000009999999996</c:v>
                </c:pt>
                <c:pt idx="11865">
                  <c:v>13.1</c:v>
                </c:pt>
                <c:pt idx="11866">
                  <c:v>15.2</c:v>
                </c:pt>
                <c:pt idx="11867">
                  <c:v>8.9999989999999901</c:v>
                </c:pt>
                <c:pt idx="11868">
                  <c:v>104.299996999999</c:v>
                </c:pt>
                <c:pt idx="11869">
                  <c:v>38.299999</c:v>
                </c:pt>
                <c:pt idx="11870">
                  <c:v>7.1</c:v>
                </c:pt>
                <c:pt idx="11871">
                  <c:v>4.2999989999999997</c:v>
                </c:pt>
                <c:pt idx="11872">
                  <c:v>53.399996999999999</c:v>
                </c:pt>
                <c:pt idx="11873">
                  <c:v>56.900002000000001</c:v>
                </c:pt>
                <c:pt idx="11874">
                  <c:v>80.599997999999999</c:v>
                </c:pt>
                <c:pt idx="11875">
                  <c:v>8.9999989999999901</c:v>
                </c:pt>
                <c:pt idx="11876">
                  <c:v>104.299996999999</c:v>
                </c:pt>
                <c:pt idx="11877">
                  <c:v>38.299999</c:v>
                </c:pt>
                <c:pt idx="11878">
                  <c:v>7.1</c:v>
                </c:pt>
                <c:pt idx="11879">
                  <c:v>4.2999989999999997</c:v>
                </c:pt>
                <c:pt idx="11880">
                  <c:v>53.399996999999999</c:v>
                </c:pt>
                <c:pt idx="11881">
                  <c:v>56.900002000000001</c:v>
                </c:pt>
                <c:pt idx="11882">
                  <c:v>13</c:v>
                </c:pt>
                <c:pt idx="11883">
                  <c:v>8.9999989999999901</c:v>
                </c:pt>
                <c:pt idx="11884">
                  <c:v>104.299996999999</c:v>
                </c:pt>
                <c:pt idx="11885">
                  <c:v>38.299999</c:v>
                </c:pt>
                <c:pt idx="11886">
                  <c:v>7.1</c:v>
                </c:pt>
                <c:pt idx="11887">
                  <c:v>4.2999989999999997</c:v>
                </c:pt>
                <c:pt idx="11888">
                  <c:v>53.399996999999999</c:v>
                </c:pt>
                <c:pt idx="11889">
                  <c:v>56.900002000000001</c:v>
                </c:pt>
                <c:pt idx="11890">
                  <c:v>13</c:v>
                </c:pt>
                <c:pt idx="11891">
                  <c:v>104.299996999999</c:v>
                </c:pt>
                <c:pt idx="11892">
                  <c:v>38.299999</c:v>
                </c:pt>
                <c:pt idx="11893">
                  <c:v>7.1</c:v>
                </c:pt>
                <c:pt idx="11894">
                  <c:v>4.2999989999999997</c:v>
                </c:pt>
                <c:pt idx="11895">
                  <c:v>8.4000009999999996</c:v>
                </c:pt>
                <c:pt idx="11896">
                  <c:v>56.900002000000001</c:v>
                </c:pt>
                <c:pt idx="11897">
                  <c:v>13</c:v>
                </c:pt>
                <c:pt idx="11898">
                  <c:v>38.299999</c:v>
                </c:pt>
                <c:pt idx="11899">
                  <c:v>52.799999</c:v>
                </c:pt>
                <c:pt idx="11900">
                  <c:v>4.2999989999999997</c:v>
                </c:pt>
                <c:pt idx="11901">
                  <c:v>8.4000009999999996</c:v>
                </c:pt>
                <c:pt idx="11902">
                  <c:v>56.900002000000001</c:v>
                </c:pt>
                <c:pt idx="11903">
                  <c:v>13</c:v>
                </c:pt>
                <c:pt idx="11904">
                  <c:v>38.299999</c:v>
                </c:pt>
                <c:pt idx="11905">
                  <c:v>7.1</c:v>
                </c:pt>
                <c:pt idx="11906">
                  <c:v>4.2999989999999997</c:v>
                </c:pt>
                <c:pt idx="11907">
                  <c:v>53.399996999999999</c:v>
                </c:pt>
                <c:pt idx="11908">
                  <c:v>56.900002000000001</c:v>
                </c:pt>
                <c:pt idx="11909">
                  <c:v>13</c:v>
                </c:pt>
                <c:pt idx="11910">
                  <c:v>7.1</c:v>
                </c:pt>
                <c:pt idx="11911">
                  <c:v>4.2999989999999997</c:v>
                </c:pt>
                <c:pt idx="11912">
                  <c:v>8.4000009999999996</c:v>
                </c:pt>
                <c:pt idx="11913">
                  <c:v>56.900002000000001</c:v>
                </c:pt>
                <c:pt idx="11914">
                  <c:v>13</c:v>
                </c:pt>
                <c:pt idx="11915">
                  <c:v>11.499999999999901</c:v>
                </c:pt>
                <c:pt idx="11916">
                  <c:v>4.2999989999999997</c:v>
                </c:pt>
                <c:pt idx="11917">
                  <c:v>53.399996999999999</c:v>
                </c:pt>
                <c:pt idx="11918">
                  <c:v>56.900002000000001</c:v>
                </c:pt>
                <c:pt idx="11919">
                  <c:v>13</c:v>
                </c:pt>
                <c:pt idx="11920">
                  <c:v>11.499999999999901</c:v>
                </c:pt>
                <c:pt idx="11921">
                  <c:v>6.3999999999999897</c:v>
                </c:pt>
                <c:pt idx="11922">
                  <c:v>8.4000009999999996</c:v>
                </c:pt>
                <c:pt idx="11923">
                  <c:v>56.900002000000001</c:v>
                </c:pt>
                <c:pt idx="11924">
                  <c:v>13</c:v>
                </c:pt>
                <c:pt idx="11925">
                  <c:v>11.499999999999901</c:v>
                </c:pt>
                <c:pt idx="11926">
                  <c:v>6.3999999999999897</c:v>
                </c:pt>
                <c:pt idx="11927">
                  <c:v>11.2</c:v>
                </c:pt>
                <c:pt idx="11928">
                  <c:v>56.900002000000001</c:v>
                </c:pt>
                <c:pt idx="11929">
                  <c:v>13</c:v>
                </c:pt>
                <c:pt idx="11930">
                  <c:v>11.499999999999901</c:v>
                </c:pt>
                <c:pt idx="11931">
                  <c:v>6.3999999999999897</c:v>
                </c:pt>
                <c:pt idx="11932">
                  <c:v>11.2</c:v>
                </c:pt>
                <c:pt idx="11933">
                  <c:v>5.2</c:v>
                </c:pt>
                <c:pt idx="11934">
                  <c:v>13</c:v>
                </c:pt>
                <c:pt idx="11935">
                  <c:v>11.499999999999901</c:v>
                </c:pt>
                <c:pt idx="11936">
                  <c:v>6.3999999999999897</c:v>
                </c:pt>
                <c:pt idx="11937">
                  <c:v>11.2</c:v>
                </c:pt>
                <c:pt idx="11938">
                  <c:v>5.2</c:v>
                </c:pt>
                <c:pt idx="11939">
                  <c:v>41.200001</c:v>
                </c:pt>
                <c:pt idx="11940">
                  <c:v>11.499999999999901</c:v>
                </c:pt>
                <c:pt idx="11941">
                  <c:v>6.3999999999999897</c:v>
                </c:pt>
                <c:pt idx="11942">
                  <c:v>11.2</c:v>
                </c:pt>
                <c:pt idx="11943">
                  <c:v>5.2</c:v>
                </c:pt>
                <c:pt idx="11944">
                  <c:v>41.200001</c:v>
                </c:pt>
                <c:pt idx="11945">
                  <c:v>3.2</c:v>
                </c:pt>
                <c:pt idx="11946">
                  <c:v>11.499999999999901</c:v>
                </c:pt>
                <c:pt idx="11947">
                  <c:v>6.3999999999999897</c:v>
                </c:pt>
                <c:pt idx="11948">
                  <c:v>11.2</c:v>
                </c:pt>
                <c:pt idx="11949">
                  <c:v>58.700001999999998</c:v>
                </c:pt>
                <c:pt idx="11950">
                  <c:v>41.200001</c:v>
                </c:pt>
                <c:pt idx="11951">
                  <c:v>3.2</c:v>
                </c:pt>
                <c:pt idx="11952">
                  <c:v>9.2999989999999997</c:v>
                </c:pt>
                <c:pt idx="11953">
                  <c:v>11.499999999999901</c:v>
                </c:pt>
                <c:pt idx="11954">
                  <c:v>6.3999999999999897</c:v>
                </c:pt>
                <c:pt idx="11955">
                  <c:v>11.2</c:v>
                </c:pt>
                <c:pt idx="11956">
                  <c:v>58.700001999999998</c:v>
                </c:pt>
                <c:pt idx="11957">
                  <c:v>41.200001</c:v>
                </c:pt>
                <c:pt idx="11958">
                  <c:v>3.2</c:v>
                </c:pt>
                <c:pt idx="11959">
                  <c:v>9.2999989999999997</c:v>
                </c:pt>
                <c:pt idx="11960">
                  <c:v>11.499999999999901</c:v>
                </c:pt>
                <c:pt idx="11961">
                  <c:v>6.3999999999999897</c:v>
                </c:pt>
                <c:pt idx="11962">
                  <c:v>11.2</c:v>
                </c:pt>
                <c:pt idx="11963">
                  <c:v>5.2</c:v>
                </c:pt>
                <c:pt idx="11964">
                  <c:v>41.200001</c:v>
                </c:pt>
                <c:pt idx="11965">
                  <c:v>3.2</c:v>
                </c:pt>
                <c:pt idx="11966">
                  <c:v>9.2999989999999997</c:v>
                </c:pt>
                <c:pt idx="11967">
                  <c:v>11.499999999999901</c:v>
                </c:pt>
                <c:pt idx="11968">
                  <c:v>6.3999999999999897</c:v>
                </c:pt>
                <c:pt idx="11969">
                  <c:v>11.2</c:v>
                </c:pt>
                <c:pt idx="11970">
                  <c:v>58.700001999999998</c:v>
                </c:pt>
                <c:pt idx="11971">
                  <c:v>41.200001</c:v>
                </c:pt>
                <c:pt idx="11972">
                  <c:v>3.2</c:v>
                </c:pt>
                <c:pt idx="11973">
                  <c:v>9.2999989999999997</c:v>
                </c:pt>
                <c:pt idx="11974">
                  <c:v>4.4999989999999901</c:v>
                </c:pt>
                <c:pt idx="11975">
                  <c:v>6.3999999999999897</c:v>
                </c:pt>
                <c:pt idx="11976">
                  <c:v>11.2</c:v>
                </c:pt>
                <c:pt idx="11977">
                  <c:v>5.2</c:v>
                </c:pt>
                <c:pt idx="11978">
                  <c:v>41.200001</c:v>
                </c:pt>
                <c:pt idx="11979">
                  <c:v>3.2</c:v>
                </c:pt>
                <c:pt idx="11980">
                  <c:v>9.2999989999999997</c:v>
                </c:pt>
                <c:pt idx="11981">
                  <c:v>4.4999989999999901</c:v>
                </c:pt>
                <c:pt idx="11982">
                  <c:v>11.2</c:v>
                </c:pt>
                <c:pt idx="11983">
                  <c:v>5.2</c:v>
                </c:pt>
                <c:pt idx="11984">
                  <c:v>41.200001</c:v>
                </c:pt>
                <c:pt idx="11985">
                  <c:v>3.2</c:v>
                </c:pt>
                <c:pt idx="11986">
                  <c:v>9.2999989999999997</c:v>
                </c:pt>
                <c:pt idx="11987">
                  <c:v>4.4999989999999901</c:v>
                </c:pt>
                <c:pt idx="11988">
                  <c:v>13.8</c:v>
                </c:pt>
                <c:pt idx="11989">
                  <c:v>5.2</c:v>
                </c:pt>
                <c:pt idx="11990">
                  <c:v>41.200001</c:v>
                </c:pt>
                <c:pt idx="11991">
                  <c:v>3.2</c:v>
                </c:pt>
                <c:pt idx="11992">
                  <c:v>9.2999989999999997</c:v>
                </c:pt>
                <c:pt idx="11993">
                  <c:v>4.4999989999999901</c:v>
                </c:pt>
                <c:pt idx="11994">
                  <c:v>13.8</c:v>
                </c:pt>
                <c:pt idx="11995">
                  <c:v>9.7000010000000003</c:v>
                </c:pt>
                <c:pt idx="11996">
                  <c:v>41.200001</c:v>
                </c:pt>
                <c:pt idx="11997">
                  <c:v>3.2</c:v>
                </c:pt>
                <c:pt idx="11998">
                  <c:v>9.2999989999999997</c:v>
                </c:pt>
                <c:pt idx="11999">
                  <c:v>4.4999989999999901</c:v>
                </c:pt>
                <c:pt idx="12000">
                  <c:v>13.8</c:v>
                </c:pt>
                <c:pt idx="12001">
                  <c:v>9.7000010000000003</c:v>
                </c:pt>
                <c:pt idx="12002">
                  <c:v>38.099997999999999</c:v>
                </c:pt>
                <c:pt idx="12003">
                  <c:v>3.2</c:v>
                </c:pt>
                <c:pt idx="12004">
                  <c:v>9.2999989999999997</c:v>
                </c:pt>
                <c:pt idx="12005">
                  <c:v>4.4999989999999901</c:v>
                </c:pt>
                <c:pt idx="12006">
                  <c:v>13.8</c:v>
                </c:pt>
                <c:pt idx="12007">
                  <c:v>9.7000010000000003</c:v>
                </c:pt>
                <c:pt idx="12008">
                  <c:v>38.099997999999999</c:v>
                </c:pt>
                <c:pt idx="12009">
                  <c:v>9.5</c:v>
                </c:pt>
                <c:pt idx="12010">
                  <c:v>9.2999989999999997</c:v>
                </c:pt>
                <c:pt idx="12011">
                  <c:v>4.4999989999999901</c:v>
                </c:pt>
                <c:pt idx="12012">
                  <c:v>13.8</c:v>
                </c:pt>
                <c:pt idx="12013">
                  <c:v>9.7000010000000003</c:v>
                </c:pt>
                <c:pt idx="12014">
                  <c:v>38.099997999999999</c:v>
                </c:pt>
                <c:pt idx="12015">
                  <c:v>9.6000010000000007</c:v>
                </c:pt>
                <c:pt idx="12016">
                  <c:v>97.899997999999997</c:v>
                </c:pt>
                <c:pt idx="12017">
                  <c:v>4.4999989999999901</c:v>
                </c:pt>
                <c:pt idx="12018">
                  <c:v>13.8</c:v>
                </c:pt>
                <c:pt idx="12019">
                  <c:v>9.7000010000000003</c:v>
                </c:pt>
                <c:pt idx="12020">
                  <c:v>38.099997999999999</c:v>
                </c:pt>
                <c:pt idx="12021">
                  <c:v>9.6000010000000007</c:v>
                </c:pt>
                <c:pt idx="12022">
                  <c:v>97.899997999999997</c:v>
                </c:pt>
                <c:pt idx="12023">
                  <c:v>64.899996999999999</c:v>
                </c:pt>
                <c:pt idx="12024">
                  <c:v>4.4999989999999901</c:v>
                </c:pt>
                <c:pt idx="12025">
                  <c:v>13.8</c:v>
                </c:pt>
                <c:pt idx="12026">
                  <c:v>9.7000010000000003</c:v>
                </c:pt>
                <c:pt idx="12027">
                  <c:v>38.099997999999999</c:v>
                </c:pt>
                <c:pt idx="12028">
                  <c:v>9.5</c:v>
                </c:pt>
                <c:pt idx="12029">
                  <c:v>97.899997999999997</c:v>
                </c:pt>
                <c:pt idx="12030">
                  <c:v>64.899996999999999</c:v>
                </c:pt>
                <c:pt idx="12031">
                  <c:v>13.0999999999999</c:v>
                </c:pt>
                <c:pt idx="12032">
                  <c:v>4.4999989999999901</c:v>
                </c:pt>
                <c:pt idx="12033">
                  <c:v>13.8</c:v>
                </c:pt>
                <c:pt idx="12034">
                  <c:v>9.7000010000000003</c:v>
                </c:pt>
                <c:pt idx="12035">
                  <c:v>38.099997999999999</c:v>
                </c:pt>
                <c:pt idx="12036">
                  <c:v>9.6000010000000007</c:v>
                </c:pt>
                <c:pt idx="12037">
                  <c:v>97.899997999999997</c:v>
                </c:pt>
                <c:pt idx="12038">
                  <c:v>64.899996999999999</c:v>
                </c:pt>
                <c:pt idx="12039">
                  <c:v>13.0999999999999</c:v>
                </c:pt>
                <c:pt idx="12040">
                  <c:v>36.600000999999999</c:v>
                </c:pt>
                <c:pt idx="12041">
                  <c:v>13.8</c:v>
                </c:pt>
                <c:pt idx="12042">
                  <c:v>9.7000010000000003</c:v>
                </c:pt>
                <c:pt idx="12043">
                  <c:v>38.099997999999999</c:v>
                </c:pt>
                <c:pt idx="12044">
                  <c:v>9.5</c:v>
                </c:pt>
                <c:pt idx="12045">
                  <c:v>97.899997999999997</c:v>
                </c:pt>
                <c:pt idx="12046">
                  <c:v>64.899996999999999</c:v>
                </c:pt>
                <c:pt idx="12047">
                  <c:v>13.0999999999999</c:v>
                </c:pt>
                <c:pt idx="12048">
                  <c:v>3.7000009999999999</c:v>
                </c:pt>
                <c:pt idx="12049">
                  <c:v>13.8</c:v>
                </c:pt>
                <c:pt idx="12050">
                  <c:v>9.7000010000000003</c:v>
                </c:pt>
                <c:pt idx="12051">
                  <c:v>38.099997999999999</c:v>
                </c:pt>
                <c:pt idx="12052">
                  <c:v>9.5</c:v>
                </c:pt>
                <c:pt idx="12053">
                  <c:v>97.899997999999997</c:v>
                </c:pt>
                <c:pt idx="12054">
                  <c:v>64.899996999999999</c:v>
                </c:pt>
                <c:pt idx="12055">
                  <c:v>13.0999999999999</c:v>
                </c:pt>
                <c:pt idx="12056">
                  <c:v>36.600000999999999</c:v>
                </c:pt>
                <c:pt idx="12057">
                  <c:v>20.799999</c:v>
                </c:pt>
                <c:pt idx="12058">
                  <c:v>9.7000010000000003</c:v>
                </c:pt>
                <c:pt idx="12059">
                  <c:v>38.099997999999999</c:v>
                </c:pt>
                <c:pt idx="12060">
                  <c:v>9.6000010000000007</c:v>
                </c:pt>
                <c:pt idx="12061">
                  <c:v>97.899997999999997</c:v>
                </c:pt>
                <c:pt idx="12062">
                  <c:v>64.899996999999999</c:v>
                </c:pt>
                <c:pt idx="12063">
                  <c:v>13.0999999999999</c:v>
                </c:pt>
                <c:pt idx="12064">
                  <c:v>36.600000999999999</c:v>
                </c:pt>
                <c:pt idx="12065">
                  <c:v>20.799999</c:v>
                </c:pt>
                <c:pt idx="12066">
                  <c:v>38.099997999999999</c:v>
                </c:pt>
                <c:pt idx="12067">
                  <c:v>9.5</c:v>
                </c:pt>
                <c:pt idx="12068">
                  <c:v>97.899997999999997</c:v>
                </c:pt>
                <c:pt idx="12069">
                  <c:v>64.899996999999999</c:v>
                </c:pt>
                <c:pt idx="12070">
                  <c:v>13.0999999999999</c:v>
                </c:pt>
                <c:pt idx="12071">
                  <c:v>36.600000999999999</c:v>
                </c:pt>
                <c:pt idx="12072">
                  <c:v>20.799999</c:v>
                </c:pt>
                <c:pt idx="12073">
                  <c:v>9.6000010000000007</c:v>
                </c:pt>
                <c:pt idx="12074">
                  <c:v>97.899997999999997</c:v>
                </c:pt>
                <c:pt idx="12075">
                  <c:v>64.899996999999999</c:v>
                </c:pt>
                <c:pt idx="12076">
                  <c:v>13.0999999999999</c:v>
                </c:pt>
                <c:pt idx="12077">
                  <c:v>36.600000999999999</c:v>
                </c:pt>
                <c:pt idx="12078">
                  <c:v>20.799999</c:v>
                </c:pt>
                <c:pt idx="12079">
                  <c:v>97.899997999999997</c:v>
                </c:pt>
                <c:pt idx="12080">
                  <c:v>64.899996999999999</c:v>
                </c:pt>
                <c:pt idx="12081">
                  <c:v>13.0999999999999</c:v>
                </c:pt>
                <c:pt idx="12082">
                  <c:v>3.7000009999999999</c:v>
                </c:pt>
                <c:pt idx="12083">
                  <c:v>20.799999</c:v>
                </c:pt>
                <c:pt idx="12084">
                  <c:v>64.899996999999999</c:v>
                </c:pt>
                <c:pt idx="12085">
                  <c:v>13.0999999999999</c:v>
                </c:pt>
                <c:pt idx="12086">
                  <c:v>36.600000999999999</c:v>
                </c:pt>
                <c:pt idx="12087">
                  <c:v>20.799999</c:v>
                </c:pt>
                <c:pt idx="12088">
                  <c:v>3.69999999999999</c:v>
                </c:pt>
                <c:pt idx="12089">
                  <c:v>13.0999999999999</c:v>
                </c:pt>
                <c:pt idx="12090">
                  <c:v>36.600000999999999</c:v>
                </c:pt>
                <c:pt idx="12091">
                  <c:v>20.799999</c:v>
                </c:pt>
                <c:pt idx="12092">
                  <c:v>3.69999999999999</c:v>
                </c:pt>
                <c:pt idx="12093">
                  <c:v>19.8</c:v>
                </c:pt>
                <c:pt idx="12094">
                  <c:v>3.7000009999999999</c:v>
                </c:pt>
                <c:pt idx="12095">
                  <c:v>20.799999</c:v>
                </c:pt>
                <c:pt idx="12096">
                  <c:v>3.69999999999999</c:v>
                </c:pt>
                <c:pt idx="12097">
                  <c:v>19.8</c:v>
                </c:pt>
                <c:pt idx="12098">
                  <c:v>1.3</c:v>
                </c:pt>
                <c:pt idx="12099">
                  <c:v>20.799999</c:v>
                </c:pt>
                <c:pt idx="12100">
                  <c:v>3.69999999999999</c:v>
                </c:pt>
                <c:pt idx="12101">
                  <c:v>19.8</c:v>
                </c:pt>
                <c:pt idx="12102">
                  <c:v>1.3</c:v>
                </c:pt>
                <c:pt idx="12103">
                  <c:v>4.7000010000000003</c:v>
                </c:pt>
                <c:pt idx="12104">
                  <c:v>20.799999</c:v>
                </c:pt>
                <c:pt idx="12105">
                  <c:v>3.69999999999999</c:v>
                </c:pt>
                <c:pt idx="12106">
                  <c:v>19.8</c:v>
                </c:pt>
                <c:pt idx="12107">
                  <c:v>1.3</c:v>
                </c:pt>
                <c:pt idx="12108">
                  <c:v>4.7000010000000003</c:v>
                </c:pt>
                <c:pt idx="12109">
                  <c:v>3.69999999999999</c:v>
                </c:pt>
                <c:pt idx="12110">
                  <c:v>19.8</c:v>
                </c:pt>
                <c:pt idx="12111">
                  <c:v>1.3</c:v>
                </c:pt>
                <c:pt idx="12112">
                  <c:v>4.7000010000000003</c:v>
                </c:pt>
                <c:pt idx="12113">
                  <c:v>3.69999999999999</c:v>
                </c:pt>
                <c:pt idx="12114">
                  <c:v>19.8</c:v>
                </c:pt>
                <c:pt idx="12115">
                  <c:v>1.3</c:v>
                </c:pt>
                <c:pt idx="12116">
                  <c:v>4.7000010000000003</c:v>
                </c:pt>
                <c:pt idx="12117">
                  <c:v>8.9999989999999901</c:v>
                </c:pt>
                <c:pt idx="12118">
                  <c:v>3.69999999999999</c:v>
                </c:pt>
                <c:pt idx="12119">
                  <c:v>19.8</c:v>
                </c:pt>
                <c:pt idx="12120">
                  <c:v>1.3</c:v>
                </c:pt>
                <c:pt idx="12121">
                  <c:v>4.7000010000000003</c:v>
                </c:pt>
                <c:pt idx="12122">
                  <c:v>8.9999989999999901</c:v>
                </c:pt>
                <c:pt idx="12123">
                  <c:v>3.69999999999999</c:v>
                </c:pt>
                <c:pt idx="12124">
                  <c:v>19.8</c:v>
                </c:pt>
                <c:pt idx="12125">
                  <c:v>1.3</c:v>
                </c:pt>
                <c:pt idx="12126">
                  <c:v>4.7000010000000003</c:v>
                </c:pt>
                <c:pt idx="12127">
                  <c:v>8.9999989999999901</c:v>
                </c:pt>
                <c:pt idx="12128">
                  <c:v>3.69999999999999</c:v>
                </c:pt>
                <c:pt idx="12129">
                  <c:v>19.8</c:v>
                </c:pt>
                <c:pt idx="12130">
                  <c:v>1.3</c:v>
                </c:pt>
                <c:pt idx="12131">
                  <c:v>4.7000010000000003</c:v>
                </c:pt>
                <c:pt idx="12132">
                  <c:v>8.9999989999999901</c:v>
                </c:pt>
                <c:pt idx="12133">
                  <c:v>19.8</c:v>
                </c:pt>
                <c:pt idx="12134">
                  <c:v>1.3</c:v>
                </c:pt>
                <c:pt idx="12135">
                  <c:v>4.7000010000000003</c:v>
                </c:pt>
                <c:pt idx="12136">
                  <c:v>8.9999989999999901</c:v>
                </c:pt>
                <c:pt idx="12137">
                  <c:v>34.699998999999998</c:v>
                </c:pt>
                <c:pt idx="12138">
                  <c:v>1.3</c:v>
                </c:pt>
                <c:pt idx="12139">
                  <c:v>4.7000010000000003</c:v>
                </c:pt>
                <c:pt idx="12140">
                  <c:v>8.9999989999999901</c:v>
                </c:pt>
                <c:pt idx="12141">
                  <c:v>34.699998999999998</c:v>
                </c:pt>
                <c:pt idx="12142">
                  <c:v>4.7000010000000003</c:v>
                </c:pt>
                <c:pt idx="12143">
                  <c:v>8.9999989999999901</c:v>
                </c:pt>
                <c:pt idx="12144">
                  <c:v>34.699998999999998</c:v>
                </c:pt>
                <c:pt idx="12145">
                  <c:v>39.800001999999999</c:v>
                </c:pt>
                <c:pt idx="12146">
                  <c:v>9.5</c:v>
                </c:pt>
                <c:pt idx="12147">
                  <c:v>5.0999999999999996</c:v>
                </c:pt>
                <c:pt idx="12148">
                  <c:v>49.699998000000001</c:v>
                </c:pt>
                <c:pt idx="12149">
                  <c:v>8.8000000000000007</c:v>
                </c:pt>
                <c:pt idx="12150">
                  <c:v>10</c:v>
                </c:pt>
                <c:pt idx="12151">
                  <c:v>23.599999</c:v>
                </c:pt>
                <c:pt idx="12152">
                  <c:v>63.799996999999998</c:v>
                </c:pt>
                <c:pt idx="12153">
                  <c:v>12.899998999999999</c:v>
                </c:pt>
                <c:pt idx="12154">
                  <c:v>8.8000000000000007</c:v>
                </c:pt>
                <c:pt idx="12155">
                  <c:v>10</c:v>
                </c:pt>
                <c:pt idx="12156">
                  <c:v>23.599999</c:v>
                </c:pt>
                <c:pt idx="12157">
                  <c:v>61.800002999999997</c:v>
                </c:pt>
                <c:pt idx="12158">
                  <c:v>12.899998999999999</c:v>
                </c:pt>
                <c:pt idx="12159">
                  <c:v>8.8000000000000007</c:v>
                </c:pt>
                <c:pt idx="12160">
                  <c:v>10</c:v>
                </c:pt>
                <c:pt idx="12161">
                  <c:v>23.599999</c:v>
                </c:pt>
                <c:pt idx="12162">
                  <c:v>12.6</c:v>
                </c:pt>
                <c:pt idx="12163">
                  <c:v>12.899998999999999</c:v>
                </c:pt>
                <c:pt idx="12164">
                  <c:v>8.8000000000000007</c:v>
                </c:pt>
                <c:pt idx="12165">
                  <c:v>10</c:v>
                </c:pt>
                <c:pt idx="12166">
                  <c:v>23.599999</c:v>
                </c:pt>
                <c:pt idx="12167">
                  <c:v>12.6</c:v>
                </c:pt>
                <c:pt idx="12168">
                  <c:v>9.3999999999999897</c:v>
                </c:pt>
                <c:pt idx="12169">
                  <c:v>8.8000000000000007</c:v>
                </c:pt>
                <c:pt idx="12170">
                  <c:v>10</c:v>
                </c:pt>
                <c:pt idx="12171">
                  <c:v>23.599999</c:v>
                </c:pt>
                <c:pt idx="12172">
                  <c:v>61.800002999999997</c:v>
                </c:pt>
                <c:pt idx="12173">
                  <c:v>9.3999999999999897</c:v>
                </c:pt>
                <c:pt idx="12174">
                  <c:v>9.5</c:v>
                </c:pt>
                <c:pt idx="12175">
                  <c:v>10</c:v>
                </c:pt>
                <c:pt idx="12176">
                  <c:v>23.599999</c:v>
                </c:pt>
                <c:pt idx="12177">
                  <c:v>12.6</c:v>
                </c:pt>
                <c:pt idx="12178">
                  <c:v>9.3999999999999897</c:v>
                </c:pt>
                <c:pt idx="12179">
                  <c:v>9.5</c:v>
                </c:pt>
                <c:pt idx="12180">
                  <c:v>8.5</c:v>
                </c:pt>
                <c:pt idx="12181">
                  <c:v>10</c:v>
                </c:pt>
                <c:pt idx="12182">
                  <c:v>23.599999</c:v>
                </c:pt>
                <c:pt idx="12183">
                  <c:v>12.6</c:v>
                </c:pt>
                <c:pt idx="12184">
                  <c:v>9.3999999999999897</c:v>
                </c:pt>
                <c:pt idx="12185">
                  <c:v>9.5</c:v>
                </c:pt>
                <c:pt idx="12186">
                  <c:v>8.5</c:v>
                </c:pt>
                <c:pt idx="12187">
                  <c:v>16.099999999999898</c:v>
                </c:pt>
                <c:pt idx="12188">
                  <c:v>23.599999</c:v>
                </c:pt>
                <c:pt idx="12189">
                  <c:v>12.6</c:v>
                </c:pt>
                <c:pt idx="12190">
                  <c:v>9.3999999999999897</c:v>
                </c:pt>
                <c:pt idx="12191">
                  <c:v>9.5</c:v>
                </c:pt>
                <c:pt idx="12192">
                  <c:v>8.5</c:v>
                </c:pt>
                <c:pt idx="12193">
                  <c:v>16.099999999999898</c:v>
                </c:pt>
                <c:pt idx="12194">
                  <c:v>12</c:v>
                </c:pt>
                <c:pt idx="12195">
                  <c:v>23.599999</c:v>
                </c:pt>
                <c:pt idx="12196">
                  <c:v>61.800002999999997</c:v>
                </c:pt>
                <c:pt idx="12197">
                  <c:v>9.3999999999999897</c:v>
                </c:pt>
                <c:pt idx="12198">
                  <c:v>9.5</c:v>
                </c:pt>
                <c:pt idx="12199">
                  <c:v>8.5</c:v>
                </c:pt>
                <c:pt idx="12200">
                  <c:v>102.9</c:v>
                </c:pt>
                <c:pt idx="12201">
                  <c:v>12</c:v>
                </c:pt>
                <c:pt idx="12202">
                  <c:v>23.599999</c:v>
                </c:pt>
                <c:pt idx="12203">
                  <c:v>61.800002999999997</c:v>
                </c:pt>
                <c:pt idx="12204">
                  <c:v>9.3999999999999897</c:v>
                </c:pt>
                <c:pt idx="12205">
                  <c:v>9.5</c:v>
                </c:pt>
                <c:pt idx="12206">
                  <c:v>8.5</c:v>
                </c:pt>
                <c:pt idx="12207">
                  <c:v>16.099999999999898</c:v>
                </c:pt>
                <c:pt idx="12208">
                  <c:v>12</c:v>
                </c:pt>
                <c:pt idx="12209">
                  <c:v>14.799999999999899</c:v>
                </c:pt>
                <c:pt idx="12210">
                  <c:v>61.800002999999997</c:v>
                </c:pt>
                <c:pt idx="12211">
                  <c:v>9.3999999999999897</c:v>
                </c:pt>
                <c:pt idx="12212">
                  <c:v>9.5</c:v>
                </c:pt>
                <c:pt idx="12213">
                  <c:v>8.5</c:v>
                </c:pt>
                <c:pt idx="12214">
                  <c:v>16.099999999999898</c:v>
                </c:pt>
                <c:pt idx="12215">
                  <c:v>12</c:v>
                </c:pt>
                <c:pt idx="12216">
                  <c:v>64.400002999999998</c:v>
                </c:pt>
                <c:pt idx="12217">
                  <c:v>13.7</c:v>
                </c:pt>
                <c:pt idx="12218">
                  <c:v>9.3999999999999897</c:v>
                </c:pt>
                <c:pt idx="12219">
                  <c:v>9.5</c:v>
                </c:pt>
                <c:pt idx="12220">
                  <c:v>8.5</c:v>
                </c:pt>
                <c:pt idx="12221">
                  <c:v>102.9</c:v>
                </c:pt>
                <c:pt idx="12222">
                  <c:v>12</c:v>
                </c:pt>
                <c:pt idx="12223">
                  <c:v>64.400002999999998</c:v>
                </c:pt>
                <c:pt idx="12224">
                  <c:v>13.7</c:v>
                </c:pt>
                <c:pt idx="12225">
                  <c:v>13.7</c:v>
                </c:pt>
                <c:pt idx="12226">
                  <c:v>9.3999999999999897</c:v>
                </c:pt>
                <c:pt idx="12227">
                  <c:v>9.5</c:v>
                </c:pt>
                <c:pt idx="12228">
                  <c:v>8.5</c:v>
                </c:pt>
                <c:pt idx="12229">
                  <c:v>16.099999999999898</c:v>
                </c:pt>
                <c:pt idx="12230">
                  <c:v>12</c:v>
                </c:pt>
                <c:pt idx="12231">
                  <c:v>14.799999999999899</c:v>
                </c:pt>
                <c:pt idx="12232">
                  <c:v>13.7</c:v>
                </c:pt>
                <c:pt idx="12233">
                  <c:v>13.7</c:v>
                </c:pt>
                <c:pt idx="12234">
                  <c:v>4</c:v>
                </c:pt>
                <c:pt idx="12235">
                  <c:v>9.5</c:v>
                </c:pt>
                <c:pt idx="12236">
                  <c:v>8.5</c:v>
                </c:pt>
                <c:pt idx="12237">
                  <c:v>102.9</c:v>
                </c:pt>
                <c:pt idx="12238">
                  <c:v>12</c:v>
                </c:pt>
                <c:pt idx="12239">
                  <c:v>14.799999999999899</c:v>
                </c:pt>
                <c:pt idx="12240">
                  <c:v>13.7</c:v>
                </c:pt>
                <c:pt idx="12241">
                  <c:v>8.800001</c:v>
                </c:pt>
                <c:pt idx="12242">
                  <c:v>4</c:v>
                </c:pt>
                <c:pt idx="12243">
                  <c:v>10.1</c:v>
                </c:pt>
                <c:pt idx="12244">
                  <c:v>8.5</c:v>
                </c:pt>
                <c:pt idx="12245">
                  <c:v>16.099999999999898</c:v>
                </c:pt>
                <c:pt idx="12246">
                  <c:v>12</c:v>
                </c:pt>
                <c:pt idx="12247">
                  <c:v>14.799999999999899</c:v>
                </c:pt>
                <c:pt idx="12248">
                  <c:v>13.7</c:v>
                </c:pt>
                <c:pt idx="12249">
                  <c:v>13.7</c:v>
                </c:pt>
                <c:pt idx="12250">
                  <c:v>4</c:v>
                </c:pt>
                <c:pt idx="12251">
                  <c:v>10.1</c:v>
                </c:pt>
                <c:pt idx="12252">
                  <c:v>16.099999999999898</c:v>
                </c:pt>
                <c:pt idx="12253">
                  <c:v>12</c:v>
                </c:pt>
                <c:pt idx="12254">
                  <c:v>14.799999999999899</c:v>
                </c:pt>
                <c:pt idx="12255">
                  <c:v>13.7</c:v>
                </c:pt>
                <c:pt idx="12256">
                  <c:v>13.7</c:v>
                </c:pt>
                <c:pt idx="12257">
                  <c:v>4</c:v>
                </c:pt>
                <c:pt idx="12258">
                  <c:v>10.1</c:v>
                </c:pt>
                <c:pt idx="12259">
                  <c:v>4.5999999999999996</c:v>
                </c:pt>
                <c:pt idx="12260">
                  <c:v>12</c:v>
                </c:pt>
                <c:pt idx="12261">
                  <c:v>14.799999999999899</c:v>
                </c:pt>
                <c:pt idx="12262">
                  <c:v>13.7</c:v>
                </c:pt>
                <c:pt idx="12263">
                  <c:v>13.7</c:v>
                </c:pt>
                <c:pt idx="12264">
                  <c:v>4</c:v>
                </c:pt>
                <c:pt idx="12265">
                  <c:v>10.1</c:v>
                </c:pt>
                <c:pt idx="12266">
                  <c:v>4.5999999999999996</c:v>
                </c:pt>
                <c:pt idx="12267">
                  <c:v>60.700001999999998</c:v>
                </c:pt>
                <c:pt idx="12268">
                  <c:v>14.799999999999899</c:v>
                </c:pt>
                <c:pt idx="12269">
                  <c:v>13.7</c:v>
                </c:pt>
                <c:pt idx="12270">
                  <c:v>8.800001</c:v>
                </c:pt>
                <c:pt idx="12271">
                  <c:v>4</c:v>
                </c:pt>
                <c:pt idx="12272">
                  <c:v>10.1</c:v>
                </c:pt>
                <c:pt idx="12273">
                  <c:v>4.5999999999999996</c:v>
                </c:pt>
                <c:pt idx="12274">
                  <c:v>60.700001999999998</c:v>
                </c:pt>
                <c:pt idx="12275">
                  <c:v>14.799999999999899</c:v>
                </c:pt>
                <c:pt idx="12276">
                  <c:v>13.7</c:v>
                </c:pt>
                <c:pt idx="12277">
                  <c:v>13.7</c:v>
                </c:pt>
                <c:pt idx="12278">
                  <c:v>4</c:v>
                </c:pt>
                <c:pt idx="12279">
                  <c:v>10.1</c:v>
                </c:pt>
                <c:pt idx="12280">
                  <c:v>74.000003000000007</c:v>
                </c:pt>
                <c:pt idx="12281">
                  <c:v>60.700001999999998</c:v>
                </c:pt>
                <c:pt idx="12282">
                  <c:v>4.2999999999999901</c:v>
                </c:pt>
                <c:pt idx="12283">
                  <c:v>13.7</c:v>
                </c:pt>
                <c:pt idx="12284">
                  <c:v>8.800001</c:v>
                </c:pt>
                <c:pt idx="12285">
                  <c:v>4</c:v>
                </c:pt>
                <c:pt idx="12286">
                  <c:v>10.1</c:v>
                </c:pt>
                <c:pt idx="12287">
                  <c:v>74.000003000000007</c:v>
                </c:pt>
                <c:pt idx="12288">
                  <c:v>60.700001999999998</c:v>
                </c:pt>
                <c:pt idx="12289">
                  <c:v>4.2999999999999901</c:v>
                </c:pt>
                <c:pt idx="12290">
                  <c:v>11.7</c:v>
                </c:pt>
                <c:pt idx="12291">
                  <c:v>13.7</c:v>
                </c:pt>
                <c:pt idx="12292">
                  <c:v>4</c:v>
                </c:pt>
                <c:pt idx="12293">
                  <c:v>10.1</c:v>
                </c:pt>
                <c:pt idx="12294">
                  <c:v>4.5999999999999996</c:v>
                </c:pt>
                <c:pt idx="12295">
                  <c:v>60.700001999999998</c:v>
                </c:pt>
                <c:pt idx="12296">
                  <c:v>4.2999999999999901</c:v>
                </c:pt>
                <c:pt idx="12297">
                  <c:v>11.7</c:v>
                </c:pt>
                <c:pt idx="12298">
                  <c:v>4</c:v>
                </c:pt>
                <c:pt idx="12299">
                  <c:v>10.1</c:v>
                </c:pt>
                <c:pt idx="12300">
                  <c:v>74.000003000000007</c:v>
                </c:pt>
                <c:pt idx="12301">
                  <c:v>60.700001999999998</c:v>
                </c:pt>
                <c:pt idx="12302">
                  <c:v>4.2999999999999901</c:v>
                </c:pt>
                <c:pt idx="12303">
                  <c:v>11.7</c:v>
                </c:pt>
                <c:pt idx="12304">
                  <c:v>37.600002000000003</c:v>
                </c:pt>
                <c:pt idx="12305">
                  <c:v>10.1</c:v>
                </c:pt>
                <c:pt idx="12306">
                  <c:v>4.5999999999999996</c:v>
                </c:pt>
                <c:pt idx="12307">
                  <c:v>60.700001999999998</c:v>
                </c:pt>
                <c:pt idx="12308">
                  <c:v>4.2999999999999901</c:v>
                </c:pt>
                <c:pt idx="12309">
                  <c:v>11.7</c:v>
                </c:pt>
                <c:pt idx="12310">
                  <c:v>37.600002000000003</c:v>
                </c:pt>
                <c:pt idx="12311">
                  <c:v>6.1999979999999999</c:v>
                </c:pt>
                <c:pt idx="12312">
                  <c:v>74.000003000000007</c:v>
                </c:pt>
                <c:pt idx="12313">
                  <c:v>60.700001999999998</c:v>
                </c:pt>
                <c:pt idx="12314">
                  <c:v>4.2999999999999901</c:v>
                </c:pt>
                <c:pt idx="12315">
                  <c:v>11.7</c:v>
                </c:pt>
                <c:pt idx="12316">
                  <c:v>37.600002000000003</c:v>
                </c:pt>
                <c:pt idx="12317">
                  <c:v>6.1999979999999999</c:v>
                </c:pt>
                <c:pt idx="12318">
                  <c:v>4.5999999999999996</c:v>
                </c:pt>
                <c:pt idx="12319">
                  <c:v>60.700001999999998</c:v>
                </c:pt>
                <c:pt idx="12320">
                  <c:v>4.2999999999999901</c:v>
                </c:pt>
                <c:pt idx="12321">
                  <c:v>11.7</c:v>
                </c:pt>
                <c:pt idx="12322">
                  <c:v>37.600002000000003</c:v>
                </c:pt>
                <c:pt idx="12323">
                  <c:v>6.1999979999999999</c:v>
                </c:pt>
                <c:pt idx="12324">
                  <c:v>9.1999999999999993</c:v>
                </c:pt>
                <c:pt idx="12325">
                  <c:v>60.700001999999998</c:v>
                </c:pt>
                <c:pt idx="12326">
                  <c:v>4.2999999999999901</c:v>
                </c:pt>
                <c:pt idx="12327">
                  <c:v>11.7</c:v>
                </c:pt>
                <c:pt idx="12328">
                  <c:v>37.600002000000003</c:v>
                </c:pt>
                <c:pt idx="12329">
                  <c:v>6.1999979999999999</c:v>
                </c:pt>
                <c:pt idx="12330">
                  <c:v>9.1999999999999993</c:v>
                </c:pt>
                <c:pt idx="12331">
                  <c:v>81.900000000000006</c:v>
                </c:pt>
                <c:pt idx="12332">
                  <c:v>4.2999999999999901</c:v>
                </c:pt>
                <c:pt idx="12333">
                  <c:v>11.7</c:v>
                </c:pt>
                <c:pt idx="12334">
                  <c:v>37.600002000000003</c:v>
                </c:pt>
                <c:pt idx="12335">
                  <c:v>6.1999979999999999</c:v>
                </c:pt>
                <c:pt idx="12336">
                  <c:v>9.1999999999999993</c:v>
                </c:pt>
                <c:pt idx="12337">
                  <c:v>81.900000000000006</c:v>
                </c:pt>
                <c:pt idx="12338">
                  <c:v>60.599997999999999</c:v>
                </c:pt>
                <c:pt idx="12339">
                  <c:v>4.2999999999999901</c:v>
                </c:pt>
                <c:pt idx="12340">
                  <c:v>11.7</c:v>
                </c:pt>
                <c:pt idx="12341">
                  <c:v>37.600002000000003</c:v>
                </c:pt>
                <c:pt idx="12342">
                  <c:v>6.1999979999999999</c:v>
                </c:pt>
                <c:pt idx="12343">
                  <c:v>75.800002000000006</c:v>
                </c:pt>
                <c:pt idx="12344">
                  <c:v>81.900000000000006</c:v>
                </c:pt>
                <c:pt idx="12345">
                  <c:v>11.7</c:v>
                </c:pt>
                <c:pt idx="12346">
                  <c:v>9.6999999999999993</c:v>
                </c:pt>
                <c:pt idx="12347">
                  <c:v>11.7</c:v>
                </c:pt>
                <c:pt idx="12348">
                  <c:v>37.600002000000003</c:v>
                </c:pt>
                <c:pt idx="12349">
                  <c:v>6.1999979999999999</c:v>
                </c:pt>
                <c:pt idx="12350">
                  <c:v>9.1999999999999993</c:v>
                </c:pt>
                <c:pt idx="12351">
                  <c:v>81.900000000000006</c:v>
                </c:pt>
                <c:pt idx="12352">
                  <c:v>11.7</c:v>
                </c:pt>
                <c:pt idx="12353">
                  <c:v>9.6999999999999993</c:v>
                </c:pt>
                <c:pt idx="12354">
                  <c:v>10.199999999999999</c:v>
                </c:pt>
                <c:pt idx="12355">
                  <c:v>37.600002000000003</c:v>
                </c:pt>
                <c:pt idx="12356">
                  <c:v>6.1999979999999999</c:v>
                </c:pt>
                <c:pt idx="12357">
                  <c:v>75.800002000000006</c:v>
                </c:pt>
                <c:pt idx="12358">
                  <c:v>81.900000000000006</c:v>
                </c:pt>
                <c:pt idx="12359">
                  <c:v>11.7</c:v>
                </c:pt>
                <c:pt idx="12360">
                  <c:v>9.6999999999999993</c:v>
                </c:pt>
                <c:pt idx="12361">
                  <c:v>10.199999999999999</c:v>
                </c:pt>
                <c:pt idx="12362">
                  <c:v>58.199998000000001</c:v>
                </c:pt>
                <c:pt idx="12363">
                  <c:v>37.600002000000003</c:v>
                </c:pt>
                <c:pt idx="12364">
                  <c:v>6.1999979999999999</c:v>
                </c:pt>
                <c:pt idx="12365">
                  <c:v>9.1999999999999993</c:v>
                </c:pt>
                <c:pt idx="12366">
                  <c:v>81.900000000000006</c:v>
                </c:pt>
                <c:pt idx="12367">
                  <c:v>60.599997999999999</c:v>
                </c:pt>
                <c:pt idx="12368">
                  <c:v>9.6999999999999993</c:v>
                </c:pt>
                <c:pt idx="12369">
                  <c:v>67.300002000000006</c:v>
                </c:pt>
                <c:pt idx="12370">
                  <c:v>58.199998000000001</c:v>
                </c:pt>
                <c:pt idx="12371">
                  <c:v>44.899997999999997</c:v>
                </c:pt>
                <c:pt idx="12372">
                  <c:v>6.1999979999999999</c:v>
                </c:pt>
                <c:pt idx="12373">
                  <c:v>75.800002000000006</c:v>
                </c:pt>
                <c:pt idx="12374">
                  <c:v>81.900000000000006</c:v>
                </c:pt>
                <c:pt idx="12375">
                  <c:v>11.7</c:v>
                </c:pt>
                <c:pt idx="12376">
                  <c:v>9.6999999999999993</c:v>
                </c:pt>
                <c:pt idx="12377">
                  <c:v>67.300002000000006</c:v>
                </c:pt>
                <c:pt idx="12378">
                  <c:v>58.199998000000001</c:v>
                </c:pt>
                <c:pt idx="12379">
                  <c:v>44.899997999999997</c:v>
                </c:pt>
                <c:pt idx="12380">
                  <c:v>6</c:v>
                </c:pt>
                <c:pt idx="12381">
                  <c:v>9.1999999999999993</c:v>
                </c:pt>
                <c:pt idx="12382">
                  <c:v>81.900000000000006</c:v>
                </c:pt>
                <c:pt idx="12383">
                  <c:v>60.599997999999999</c:v>
                </c:pt>
                <c:pt idx="12384">
                  <c:v>9.6999999999999993</c:v>
                </c:pt>
                <c:pt idx="12385">
                  <c:v>10.199999999999999</c:v>
                </c:pt>
                <c:pt idx="12386">
                  <c:v>58.199998000000001</c:v>
                </c:pt>
                <c:pt idx="12387">
                  <c:v>44.899997999999997</c:v>
                </c:pt>
                <c:pt idx="12388">
                  <c:v>60.700001999999998</c:v>
                </c:pt>
                <c:pt idx="12389">
                  <c:v>75.800002000000006</c:v>
                </c:pt>
                <c:pt idx="12390">
                  <c:v>81.900000000000006</c:v>
                </c:pt>
                <c:pt idx="12391">
                  <c:v>60.599997999999999</c:v>
                </c:pt>
                <c:pt idx="12392">
                  <c:v>9.6999999999999993</c:v>
                </c:pt>
                <c:pt idx="12393">
                  <c:v>67.300002000000006</c:v>
                </c:pt>
                <c:pt idx="12394">
                  <c:v>58.199998000000001</c:v>
                </c:pt>
                <c:pt idx="12395">
                  <c:v>44.899997999999997</c:v>
                </c:pt>
                <c:pt idx="12396">
                  <c:v>6</c:v>
                </c:pt>
                <c:pt idx="12397">
                  <c:v>5.7</c:v>
                </c:pt>
                <c:pt idx="12398">
                  <c:v>81.900000000000006</c:v>
                </c:pt>
                <c:pt idx="12399">
                  <c:v>11.7</c:v>
                </c:pt>
                <c:pt idx="12400">
                  <c:v>9.6999999999999993</c:v>
                </c:pt>
                <c:pt idx="12401">
                  <c:v>10.199999999999999</c:v>
                </c:pt>
                <c:pt idx="12402">
                  <c:v>58.199998000000001</c:v>
                </c:pt>
                <c:pt idx="12403">
                  <c:v>44.899997999999997</c:v>
                </c:pt>
                <c:pt idx="12404">
                  <c:v>6</c:v>
                </c:pt>
                <c:pt idx="12405">
                  <c:v>5.7</c:v>
                </c:pt>
                <c:pt idx="12406">
                  <c:v>39.799998000000002</c:v>
                </c:pt>
                <c:pt idx="12407">
                  <c:v>60.599997999999999</c:v>
                </c:pt>
                <c:pt idx="12408">
                  <c:v>9.6999999999999993</c:v>
                </c:pt>
                <c:pt idx="12409">
                  <c:v>67.300002000000006</c:v>
                </c:pt>
                <c:pt idx="12410">
                  <c:v>58.199998000000001</c:v>
                </c:pt>
                <c:pt idx="12411">
                  <c:v>44.899997999999997</c:v>
                </c:pt>
                <c:pt idx="12412">
                  <c:v>6</c:v>
                </c:pt>
                <c:pt idx="12413">
                  <c:v>5.7</c:v>
                </c:pt>
                <c:pt idx="12414">
                  <c:v>39.799998000000002</c:v>
                </c:pt>
                <c:pt idx="12415">
                  <c:v>4</c:v>
                </c:pt>
                <c:pt idx="12416">
                  <c:v>9.6999999999999993</c:v>
                </c:pt>
                <c:pt idx="12417">
                  <c:v>10.199999999999999</c:v>
                </c:pt>
                <c:pt idx="12418">
                  <c:v>58.199998000000001</c:v>
                </c:pt>
                <c:pt idx="12419">
                  <c:v>44.899997999999997</c:v>
                </c:pt>
                <c:pt idx="12420">
                  <c:v>6</c:v>
                </c:pt>
                <c:pt idx="12421">
                  <c:v>5.7</c:v>
                </c:pt>
                <c:pt idx="12422">
                  <c:v>39.799998000000002</c:v>
                </c:pt>
                <c:pt idx="12423">
                  <c:v>4</c:v>
                </c:pt>
                <c:pt idx="12424">
                  <c:v>9</c:v>
                </c:pt>
                <c:pt idx="12425">
                  <c:v>10.199999999999999</c:v>
                </c:pt>
                <c:pt idx="12426">
                  <c:v>58.199998000000001</c:v>
                </c:pt>
                <c:pt idx="12427">
                  <c:v>44.899997999999997</c:v>
                </c:pt>
                <c:pt idx="12428">
                  <c:v>60.700001999999998</c:v>
                </c:pt>
                <c:pt idx="12429">
                  <c:v>69.600002000000003</c:v>
                </c:pt>
                <c:pt idx="12430">
                  <c:v>39.799998000000002</c:v>
                </c:pt>
                <c:pt idx="12431">
                  <c:v>4</c:v>
                </c:pt>
                <c:pt idx="12432">
                  <c:v>9</c:v>
                </c:pt>
                <c:pt idx="12433">
                  <c:v>69</c:v>
                </c:pt>
                <c:pt idx="12434">
                  <c:v>58.199998000000001</c:v>
                </c:pt>
                <c:pt idx="12435">
                  <c:v>44.899997999999997</c:v>
                </c:pt>
                <c:pt idx="12436">
                  <c:v>6</c:v>
                </c:pt>
                <c:pt idx="12437">
                  <c:v>69.600002000000003</c:v>
                </c:pt>
                <c:pt idx="12438">
                  <c:v>39.799998000000002</c:v>
                </c:pt>
                <c:pt idx="12439">
                  <c:v>4</c:v>
                </c:pt>
                <c:pt idx="12440">
                  <c:v>9</c:v>
                </c:pt>
                <c:pt idx="12441">
                  <c:v>69</c:v>
                </c:pt>
                <c:pt idx="12442">
                  <c:v>36.500000999999997</c:v>
                </c:pt>
                <c:pt idx="12443">
                  <c:v>44.899997999999997</c:v>
                </c:pt>
                <c:pt idx="12444">
                  <c:v>6</c:v>
                </c:pt>
                <c:pt idx="12445">
                  <c:v>69.600002000000003</c:v>
                </c:pt>
                <c:pt idx="12446">
                  <c:v>39.799998000000002</c:v>
                </c:pt>
                <c:pt idx="12447">
                  <c:v>4</c:v>
                </c:pt>
                <c:pt idx="12448">
                  <c:v>9</c:v>
                </c:pt>
                <c:pt idx="12449">
                  <c:v>69</c:v>
                </c:pt>
                <c:pt idx="12450">
                  <c:v>36.500000999999997</c:v>
                </c:pt>
                <c:pt idx="12451">
                  <c:v>9.5</c:v>
                </c:pt>
                <c:pt idx="12452">
                  <c:v>6</c:v>
                </c:pt>
                <c:pt idx="12453">
                  <c:v>69.600002000000003</c:v>
                </c:pt>
                <c:pt idx="12454">
                  <c:v>39.799998000000002</c:v>
                </c:pt>
                <c:pt idx="12455">
                  <c:v>4</c:v>
                </c:pt>
                <c:pt idx="12456">
                  <c:v>9</c:v>
                </c:pt>
                <c:pt idx="12457">
                  <c:v>69</c:v>
                </c:pt>
                <c:pt idx="12458">
                  <c:v>36.500000999999997</c:v>
                </c:pt>
                <c:pt idx="12459">
                  <c:v>9.5</c:v>
                </c:pt>
                <c:pt idx="12460">
                  <c:v>97.999996999999993</c:v>
                </c:pt>
                <c:pt idx="12461">
                  <c:v>5.7</c:v>
                </c:pt>
                <c:pt idx="12462">
                  <c:v>39.799998000000002</c:v>
                </c:pt>
                <c:pt idx="12463">
                  <c:v>4</c:v>
                </c:pt>
                <c:pt idx="12464">
                  <c:v>9</c:v>
                </c:pt>
                <c:pt idx="12465">
                  <c:v>69</c:v>
                </c:pt>
                <c:pt idx="12466">
                  <c:v>36.500000999999997</c:v>
                </c:pt>
                <c:pt idx="12467">
                  <c:v>9.5</c:v>
                </c:pt>
                <c:pt idx="12468">
                  <c:v>97.999996999999993</c:v>
                </c:pt>
                <c:pt idx="12469">
                  <c:v>84.9</c:v>
                </c:pt>
                <c:pt idx="12470">
                  <c:v>5.7</c:v>
                </c:pt>
                <c:pt idx="12471">
                  <c:v>39.799998000000002</c:v>
                </c:pt>
                <c:pt idx="12472">
                  <c:v>4</c:v>
                </c:pt>
                <c:pt idx="12473">
                  <c:v>9</c:v>
                </c:pt>
                <c:pt idx="12474">
                  <c:v>69</c:v>
                </c:pt>
                <c:pt idx="12475">
                  <c:v>36.500000999999997</c:v>
                </c:pt>
                <c:pt idx="12476">
                  <c:v>9.5</c:v>
                </c:pt>
                <c:pt idx="12477">
                  <c:v>97.999996999999993</c:v>
                </c:pt>
                <c:pt idx="12478">
                  <c:v>84.9</c:v>
                </c:pt>
                <c:pt idx="12479">
                  <c:v>95.799998000000002</c:v>
                </c:pt>
                <c:pt idx="12480">
                  <c:v>39.799998000000002</c:v>
                </c:pt>
                <c:pt idx="12481">
                  <c:v>4</c:v>
                </c:pt>
                <c:pt idx="12482">
                  <c:v>9</c:v>
                </c:pt>
                <c:pt idx="12483">
                  <c:v>69</c:v>
                </c:pt>
                <c:pt idx="12484">
                  <c:v>36.500000999999997</c:v>
                </c:pt>
                <c:pt idx="12485">
                  <c:v>9.5</c:v>
                </c:pt>
                <c:pt idx="12486">
                  <c:v>97.999996999999993</c:v>
                </c:pt>
                <c:pt idx="12487">
                  <c:v>84.9</c:v>
                </c:pt>
                <c:pt idx="12488">
                  <c:v>95.799998000000002</c:v>
                </c:pt>
                <c:pt idx="12489">
                  <c:v>41.800001000000002</c:v>
                </c:pt>
                <c:pt idx="12490">
                  <c:v>4</c:v>
                </c:pt>
                <c:pt idx="12491">
                  <c:v>9</c:v>
                </c:pt>
                <c:pt idx="12492">
                  <c:v>69</c:v>
                </c:pt>
                <c:pt idx="12493">
                  <c:v>36.500000999999997</c:v>
                </c:pt>
                <c:pt idx="12494">
                  <c:v>9.5</c:v>
                </c:pt>
                <c:pt idx="12495">
                  <c:v>97.999996999999993</c:v>
                </c:pt>
                <c:pt idx="12496">
                  <c:v>84.9</c:v>
                </c:pt>
                <c:pt idx="12497">
                  <c:v>95.799998000000002</c:v>
                </c:pt>
                <c:pt idx="12498">
                  <c:v>41.800001000000002</c:v>
                </c:pt>
                <c:pt idx="12499">
                  <c:v>38.700000000000003</c:v>
                </c:pt>
                <c:pt idx="12500">
                  <c:v>9</c:v>
                </c:pt>
                <c:pt idx="12501">
                  <c:v>69</c:v>
                </c:pt>
                <c:pt idx="12502">
                  <c:v>36.500000999999997</c:v>
                </c:pt>
                <c:pt idx="12503">
                  <c:v>9.5</c:v>
                </c:pt>
                <c:pt idx="12504">
                  <c:v>97.999996999999993</c:v>
                </c:pt>
                <c:pt idx="12505">
                  <c:v>84.9</c:v>
                </c:pt>
                <c:pt idx="12506">
                  <c:v>95.799998000000002</c:v>
                </c:pt>
                <c:pt idx="12507">
                  <c:v>41.800001000000002</c:v>
                </c:pt>
                <c:pt idx="12508">
                  <c:v>38.700000000000003</c:v>
                </c:pt>
                <c:pt idx="12509">
                  <c:v>29.999997999999898</c:v>
                </c:pt>
                <c:pt idx="12510">
                  <c:v>69</c:v>
                </c:pt>
                <c:pt idx="12511">
                  <c:v>36.500000999999997</c:v>
                </c:pt>
                <c:pt idx="12512">
                  <c:v>9.5</c:v>
                </c:pt>
                <c:pt idx="12513">
                  <c:v>97.999996999999993</c:v>
                </c:pt>
                <c:pt idx="12514">
                  <c:v>84.9</c:v>
                </c:pt>
                <c:pt idx="12515">
                  <c:v>95.799998000000002</c:v>
                </c:pt>
                <c:pt idx="12516">
                  <c:v>41.800001000000002</c:v>
                </c:pt>
                <c:pt idx="12517">
                  <c:v>38.700000000000003</c:v>
                </c:pt>
                <c:pt idx="12518">
                  <c:v>29.999997999999898</c:v>
                </c:pt>
                <c:pt idx="12519">
                  <c:v>43.700001</c:v>
                </c:pt>
                <c:pt idx="12520">
                  <c:v>8</c:v>
                </c:pt>
                <c:pt idx="12521">
                  <c:v>8</c:v>
                </c:pt>
                <c:pt idx="12522">
                  <c:v>8</c:v>
                </c:pt>
                <c:pt idx="12523">
                  <c:v>8</c:v>
                </c:pt>
                <c:pt idx="12524">
                  <c:v>11</c:v>
                </c:pt>
                <c:pt idx="12525">
                  <c:v>11.299999</c:v>
                </c:pt>
                <c:pt idx="12526">
                  <c:v>6.2</c:v>
                </c:pt>
                <c:pt idx="12527">
                  <c:v>3.3</c:v>
                </c:pt>
                <c:pt idx="12528">
                  <c:v>11.499998999999899</c:v>
                </c:pt>
                <c:pt idx="12529">
                  <c:v>12.7</c:v>
                </c:pt>
                <c:pt idx="12530">
                  <c:v>78.199997999999994</c:v>
                </c:pt>
                <c:pt idx="12531">
                  <c:v>6.2</c:v>
                </c:pt>
                <c:pt idx="12532">
                  <c:v>3.3</c:v>
                </c:pt>
                <c:pt idx="12533">
                  <c:v>11.499998999999899</c:v>
                </c:pt>
                <c:pt idx="12534">
                  <c:v>12.7</c:v>
                </c:pt>
                <c:pt idx="12535">
                  <c:v>78.199997999999994</c:v>
                </c:pt>
                <c:pt idx="12536">
                  <c:v>6.2</c:v>
                </c:pt>
                <c:pt idx="12537">
                  <c:v>3.3</c:v>
                </c:pt>
                <c:pt idx="12538">
                  <c:v>11.499998999999899</c:v>
                </c:pt>
                <c:pt idx="12539">
                  <c:v>12.7</c:v>
                </c:pt>
                <c:pt idx="12540">
                  <c:v>78.199997999999994</c:v>
                </c:pt>
                <c:pt idx="12541">
                  <c:v>6.5</c:v>
                </c:pt>
                <c:pt idx="12542">
                  <c:v>6.2</c:v>
                </c:pt>
                <c:pt idx="12543">
                  <c:v>3.3</c:v>
                </c:pt>
                <c:pt idx="12544">
                  <c:v>11.499998999999899</c:v>
                </c:pt>
                <c:pt idx="12545">
                  <c:v>12.7</c:v>
                </c:pt>
                <c:pt idx="12546">
                  <c:v>78.199997999999994</c:v>
                </c:pt>
                <c:pt idx="12547">
                  <c:v>6.5</c:v>
                </c:pt>
                <c:pt idx="12548">
                  <c:v>70.800002000000006</c:v>
                </c:pt>
                <c:pt idx="12549">
                  <c:v>3.3</c:v>
                </c:pt>
                <c:pt idx="12550">
                  <c:v>11.499998999999899</c:v>
                </c:pt>
                <c:pt idx="12551">
                  <c:v>12.7</c:v>
                </c:pt>
                <c:pt idx="12552">
                  <c:v>78.199997999999994</c:v>
                </c:pt>
                <c:pt idx="12553">
                  <c:v>6.5</c:v>
                </c:pt>
                <c:pt idx="12554">
                  <c:v>70.800002000000006</c:v>
                </c:pt>
                <c:pt idx="12555">
                  <c:v>13.299999</c:v>
                </c:pt>
                <c:pt idx="12556">
                  <c:v>11.499998999999899</c:v>
                </c:pt>
                <c:pt idx="12557">
                  <c:v>12.7</c:v>
                </c:pt>
                <c:pt idx="12558">
                  <c:v>78.199997999999994</c:v>
                </c:pt>
                <c:pt idx="12559">
                  <c:v>6.5</c:v>
                </c:pt>
                <c:pt idx="12560">
                  <c:v>70.800002000000006</c:v>
                </c:pt>
                <c:pt idx="12561">
                  <c:v>13.299999</c:v>
                </c:pt>
                <c:pt idx="12562">
                  <c:v>23.200001</c:v>
                </c:pt>
                <c:pt idx="12563">
                  <c:v>12.7</c:v>
                </c:pt>
                <c:pt idx="12564">
                  <c:v>78.199997999999994</c:v>
                </c:pt>
                <c:pt idx="12565">
                  <c:v>6.5</c:v>
                </c:pt>
                <c:pt idx="12566">
                  <c:v>11.7</c:v>
                </c:pt>
                <c:pt idx="12567">
                  <c:v>13.299999</c:v>
                </c:pt>
                <c:pt idx="12568">
                  <c:v>23.200001</c:v>
                </c:pt>
                <c:pt idx="12569">
                  <c:v>12.299999</c:v>
                </c:pt>
                <c:pt idx="12570">
                  <c:v>12.7</c:v>
                </c:pt>
                <c:pt idx="12571">
                  <c:v>78.199997999999994</c:v>
                </c:pt>
                <c:pt idx="12572">
                  <c:v>6.5</c:v>
                </c:pt>
                <c:pt idx="12573">
                  <c:v>11.7</c:v>
                </c:pt>
                <c:pt idx="12574">
                  <c:v>13.299999</c:v>
                </c:pt>
                <c:pt idx="12575">
                  <c:v>23.200001</c:v>
                </c:pt>
                <c:pt idx="12576">
                  <c:v>12.299999</c:v>
                </c:pt>
                <c:pt idx="12577">
                  <c:v>12.7</c:v>
                </c:pt>
                <c:pt idx="12578">
                  <c:v>78.199997999999994</c:v>
                </c:pt>
                <c:pt idx="12579">
                  <c:v>6.5</c:v>
                </c:pt>
                <c:pt idx="12580">
                  <c:v>70.800002000000006</c:v>
                </c:pt>
                <c:pt idx="12581">
                  <c:v>13.299999</c:v>
                </c:pt>
                <c:pt idx="12582">
                  <c:v>23.200001</c:v>
                </c:pt>
                <c:pt idx="12583">
                  <c:v>12.299999</c:v>
                </c:pt>
                <c:pt idx="12584">
                  <c:v>87.599997000000002</c:v>
                </c:pt>
                <c:pt idx="12585">
                  <c:v>78.199997999999994</c:v>
                </c:pt>
                <c:pt idx="12586">
                  <c:v>6.5</c:v>
                </c:pt>
                <c:pt idx="12587">
                  <c:v>70.800002000000006</c:v>
                </c:pt>
                <c:pt idx="12588">
                  <c:v>13.299999</c:v>
                </c:pt>
                <c:pt idx="12589">
                  <c:v>23.200001</c:v>
                </c:pt>
                <c:pt idx="12590">
                  <c:v>12.299999</c:v>
                </c:pt>
                <c:pt idx="12591">
                  <c:v>87.599997000000002</c:v>
                </c:pt>
                <c:pt idx="12592">
                  <c:v>10.3</c:v>
                </c:pt>
                <c:pt idx="12593">
                  <c:v>8.10000099999999</c:v>
                </c:pt>
                <c:pt idx="12594">
                  <c:v>9.6999999999999993</c:v>
                </c:pt>
                <c:pt idx="12595">
                  <c:v>5.8999999999999897</c:v>
                </c:pt>
                <c:pt idx="12596">
                  <c:v>18.899999999999999</c:v>
                </c:pt>
                <c:pt idx="12597">
                  <c:v>18.899999999999999</c:v>
                </c:pt>
                <c:pt idx="12598">
                  <c:v>18.899999999999999</c:v>
                </c:pt>
                <c:pt idx="12599">
                  <c:v>8.10000099999999</c:v>
                </c:pt>
                <c:pt idx="12600">
                  <c:v>9.6999999999999993</c:v>
                </c:pt>
                <c:pt idx="12601">
                  <c:v>5.8999999999999897</c:v>
                </c:pt>
                <c:pt idx="12602">
                  <c:v>18.899999999999999</c:v>
                </c:pt>
                <c:pt idx="12603">
                  <c:v>18.899999999999999</c:v>
                </c:pt>
                <c:pt idx="12604">
                  <c:v>18.899999999999999</c:v>
                </c:pt>
                <c:pt idx="12605">
                  <c:v>12.899999999999901</c:v>
                </c:pt>
                <c:pt idx="12606">
                  <c:v>8.10000099999999</c:v>
                </c:pt>
                <c:pt idx="12607">
                  <c:v>47.000002000000002</c:v>
                </c:pt>
                <c:pt idx="12608">
                  <c:v>5.8999999999999897</c:v>
                </c:pt>
                <c:pt idx="12609">
                  <c:v>18.899999999999999</c:v>
                </c:pt>
                <c:pt idx="12610">
                  <c:v>18.899999999999999</c:v>
                </c:pt>
                <c:pt idx="12611">
                  <c:v>18.899999999999999</c:v>
                </c:pt>
                <c:pt idx="12612">
                  <c:v>12.899999999999901</c:v>
                </c:pt>
                <c:pt idx="12613">
                  <c:v>12.899999999999901</c:v>
                </c:pt>
                <c:pt idx="12614">
                  <c:v>8.10000099999999</c:v>
                </c:pt>
                <c:pt idx="12615">
                  <c:v>47.000002000000002</c:v>
                </c:pt>
                <c:pt idx="12616">
                  <c:v>5.8999999999999897</c:v>
                </c:pt>
                <c:pt idx="12617">
                  <c:v>18.899999999999999</c:v>
                </c:pt>
                <c:pt idx="12618">
                  <c:v>18.899999999999999</c:v>
                </c:pt>
                <c:pt idx="12619">
                  <c:v>18.899999999999999</c:v>
                </c:pt>
                <c:pt idx="12620">
                  <c:v>12.899999999999901</c:v>
                </c:pt>
                <c:pt idx="12621">
                  <c:v>12.899999999999901</c:v>
                </c:pt>
                <c:pt idx="12622">
                  <c:v>20.8</c:v>
                </c:pt>
                <c:pt idx="12623">
                  <c:v>8.10000099999999</c:v>
                </c:pt>
                <c:pt idx="12624">
                  <c:v>47.000002000000002</c:v>
                </c:pt>
                <c:pt idx="12625">
                  <c:v>73.600003000000001</c:v>
                </c:pt>
                <c:pt idx="12626">
                  <c:v>18.899999999999999</c:v>
                </c:pt>
                <c:pt idx="12627">
                  <c:v>18.899999999999999</c:v>
                </c:pt>
                <c:pt idx="12628">
                  <c:v>18.899999999999999</c:v>
                </c:pt>
                <c:pt idx="12629">
                  <c:v>12.899999999999901</c:v>
                </c:pt>
                <c:pt idx="12630">
                  <c:v>12.899999999999901</c:v>
                </c:pt>
                <c:pt idx="12631">
                  <c:v>20.8</c:v>
                </c:pt>
                <c:pt idx="12632">
                  <c:v>13.7</c:v>
                </c:pt>
                <c:pt idx="12633">
                  <c:v>47.000002000000002</c:v>
                </c:pt>
                <c:pt idx="12634">
                  <c:v>73.600003000000001</c:v>
                </c:pt>
                <c:pt idx="12635">
                  <c:v>18.899999999999999</c:v>
                </c:pt>
                <c:pt idx="12636">
                  <c:v>18.899999999999999</c:v>
                </c:pt>
                <c:pt idx="12637">
                  <c:v>18.899999999999999</c:v>
                </c:pt>
                <c:pt idx="12638">
                  <c:v>12.899999999999901</c:v>
                </c:pt>
                <c:pt idx="12639">
                  <c:v>12.899999999999901</c:v>
                </c:pt>
                <c:pt idx="12640">
                  <c:v>20.8</c:v>
                </c:pt>
                <c:pt idx="12641">
                  <c:v>13.7</c:v>
                </c:pt>
                <c:pt idx="12642">
                  <c:v>18.899999999999999</c:v>
                </c:pt>
                <c:pt idx="12643">
                  <c:v>5.8999999999999897</c:v>
                </c:pt>
                <c:pt idx="12644">
                  <c:v>18.899999999999999</c:v>
                </c:pt>
                <c:pt idx="12645">
                  <c:v>18.899999999999999</c:v>
                </c:pt>
                <c:pt idx="12646">
                  <c:v>18.899999999999999</c:v>
                </c:pt>
                <c:pt idx="12647">
                  <c:v>12.899999999999901</c:v>
                </c:pt>
                <c:pt idx="12648">
                  <c:v>12.899999999999901</c:v>
                </c:pt>
                <c:pt idx="12649">
                  <c:v>20.8</c:v>
                </c:pt>
                <c:pt idx="12650">
                  <c:v>13.7</c:v>
                </c:pt>
                <c:pt idx="12651">
                  <c:v>18.899999999999999</c:v>
                </c:pt>
                <c:pt idx="12652">
                  <c:v>24.299999</c:v>
                </c:pt>
                <c:pt idx="12653">
                  <c:v>18.899999999999999</c:v>
                </c:pt>
                <c:pt idx="12654">
                  <c:v>18.899999999999999</c:v>
                </c:pt>
                <c:pt idx="12655">
                  <c:v>18.899999999999999</c:v>
                </c:pt>
                <c:pt idx="12656">
                  <c:v>12.899999999999901</c:v>
                </c:pt>
                <c:pt idx="12657">
                  <c:v>12.899999999999901</c:v>
                </c:pt>
                <c:pt idx="12658">
                  <c:v>20.8</c:v>
                </c:pt>
                <c:pt idx="12659">
                  <c:v>13.7</c:v>
                </c:pt>
                <c:pt idx="12660">
                  <c:v>18.899999999999999</c:v>
                </c:pt>
                <c:pt idx="12661">
                  <c:v>24.299999</c:v>
                </c:pt>
                <c:pt idx="12662">
                  <c:v>19.700001</c:v>
                </c:pt>
                <c:pt idx="12663">
                  <c:v>18.899999999999999</c:v>
                </c:pt>
                <c:pt idx="12664">
                  <c:v>18.899999999999999</c:v>
                </c:pt>
                <c:pt idx="12665">
                  <c:v>12.899999999999901</c:v>
                </c:pt>
                <c:pt idx="12666">
                  <c:v>12.899999999999901</c:v>
                </c:pt>
                <c:pt idx="12667">
                  <c:v>20.8</c:v>
                </c:pt>
                <c:pt idx="12668">
                  <c:v>13.7</c:v>
                </c:pt>
                <c:pt idx="12669">
                  <c:v>18.899999999999999</c:v>
                </c:pt>
                <c:pt idx="12670">
                  <c:v>24.299999</c:v>
                </c:pt>
                <c:pt idx="12671">
                  <c:v>19.700001</c:v>
                </c:pt>
                <c:pt idx="12672">
                  <c:v>12.600001000000001</c:v>
                </c:pt>
                <c:pt idx="12673">
                  <c:v>18.899999999999999</c:v>
                </c:pt>
                <c:pt idx="12674">
                  <c:v>12.899999999999901</c:v>
                </c:pt>
                <c:pt idx="12675">
                  <c:v>12.899999999999901</c:v>
                </c:pt>
                <c:pt idx="12676">
                  <c:v>20.8</c:v>
                </c:pt>
                <c:pt idx="12677">
                  <c:v>13.7</c:v>
                </c:pt>
                <c:pt idx="12678">
                  <c:v>18.899999999999999</c:v>
                </c:pt>
                <c:pt idx="12679">
                  <c:v>24.299999</c:v>
                </c:pt>
                <c:pt idx="12680">
                  <c:v>19.700001</c:v>
                </c:pt>
                <c:pt idx="12681">
                  <c:v>71.399996999999999</c:v>
                </c:pt>
                <c:pt idx="12682">
                  <c:v>37.699998999999998</c:v>
                </c:pt>
                <c:pt idx="12683">
                  <c:v>12.899999999999901</c:v>
                </c:pt>
                <c:pt idx="12684">
                  <c:v>12.899999999999901</c:v>
                </c:pt>
                <c:pt idx="12685">
                  <c:v>20.8</c:v>
                </c:pt>
                <c:pt idx="12686">
                  <c:v>13.7</c:v>
                </c:pt>
                <c:pt idx="12687">
                  <c:v>18.899999999999999</c:v>
                </c:pt>
                <c:pt idx="12688">
                  <c:v>24.299999</c:v>
                </c:pt>
                <c:pt idx="12689">
                  <c:v>19.700001</c:v>
                </c:pt>
                <c:pt idx="12690">
                  <c:v>71.399996999999999</c:v>
                </c:pt>
                <c:pt idx="12691">
                  <c:v>37.699998999999998</c:v>
                </c:pt>
                <c:pt idx="12692">
                  <c:v>20.8</c:v>
                </c:pt>
                <c:pt idx="12693">
                  <c:v>12.899999999999901</c:v>
                </c:pt>
                <c:pt idx="12694">
                  <c:v>20.8</c:v>
                </c:pt>
                <c:pt idx="12695">
                  <c:v>13.7</c:v>
                </c:pt>
                <c:pt idx="12696">
                  <c:v>18.899999999999999</c:v>
                </c:pt>
                <c:pt idx="12697">
                  <c:v>24.299999</c:v>
                </c:pt>
                <c:pt idx="12698">
                  <c:v>19.700001</c:v>
                </c:pt>
                <c:pt idx="12699">
                  <c:v>12.600001000000001</c:v>
                </c:pt>
                <c:pt idx="12700">
                  <c:v>37.699998999999998</c:v>
                </c:pt>
                <c:pt idx="12701">
                  <c:v>20.8</c:v>
                </c:pt>
                <c:pt idx="12702">
                  <c:v>16.600000000000001</c:v>
                </c:pt>
                <c:pt idx="12703">
                  <c:v>20.8</c:v>
                </c:pt>
                <c:pt idx="12704">
                  <c:v>13.7</c:v>
                </c:pt>
                <c:pt idx="12705">
                  <c:v>18.899999999999999</c:v>
                </c:pt>
                <c:pt idx="12706">
                  <c:v>24.299999</c:v>
                </c:pt>
                <c:pt idx="12707">
                  <c:v>19.700001</c:v>
                </c:pt>
                <c:pt idx="12708">
                  <c:v>71.399996999999999</c:v>
                </c:pt>
                <c:pt idx="12709">
                  <c:v>37.699998999999998</c:v>
                </c:pt>
                <c:pt idx="12710">
                  <c:v>20.8</c:v>
                </c:pt>
                <c:pt idx="12711">
                  <c:v>16.600000000000001</c:v>
                </c:pt>
                <c:pt idx="12712">
                  <c:v>5.9999999999999902</c:v>
                </c:pt>
                <c:pt idx="12713">
                  <c:v>13.7</c:v>
                </c:pt>
                <c:pt idx="12714">
                  <c:v>18.899999999999999</c:v>
                </c:pt>
                <c:pt idx="12715">
                  <c:v>24.299999</c:v>
                </c:pt>
                <c:pt idx="12716">
                  <c:v>19.700001</c:v>
                </c:pt>
                <c:pt idx="12717">
                  <c:v>12.600001000000001</c:v>
                </c:pt>
                <c:pt idx="12718">
                  <c:v>37.699998999999998</c:v>
                </c:pt>
                <c:pt idx="12719">
                  <c:v>20.8</c:v>
                </c:pt>
                <c:pt idx="12720">
                  <c:v>16.600000000000001</c:v>
                </c:pt>
                <c:pt idx="12721">
                  <c:v>5.9999999999999902</c:v>
                </c:pt>
                <c:pt idx="12722">
                  <c:v>20.399999000000001</c:v>
                </c:pt>
                <c:pt idx="12723">
                  <c:v>18.899999999999999</c:v>
                </c:pt>
                <c:pt idx="12724">
                  <c:v>24.299999</c:v>
                </c:pt>
                <c:pt idx="12725">
                  <c:v>19.700001</c:v>
                </c:pt>
                <c:pt idx="12726">
                  <c:v>71.399996999999999</c:v>
                </c:pt>
                <c:pt idx="12727">
                  <c:v>37.699998999999998</c:v>
                </c:pt>
                <c:pt idx="12728">
                  <c:v>20.8</c:v>
                </c:pt>
                <c:pt idx="12729">
                  <c:v>16.600000000000001</c:v>
                </c:pt>
                <c:pt idx="12730">
                  <c:v>57.200001999999998</c:v>
                </c:pt>
                <c:pt idx="12731">
                  <c:v>20.399999000000001</c:v>
                </c:pt>
                <c:pt idx="12732">
                  <c:v>36.6</c:v>
                </c:pt>
                <c:pt idx="12733">
                  <c:v>17.300001000000002</c:v>
                </c:pt>
                <c:pt idx="12734">
                  <c:v>21.299999</c:v>
                </c:pt>
                <c:pt idx="12735">
                  <c:v>10.199999999999999</c:v>
                </c:pt>
                <c:pt idx="12736">
                  <c:v>13.499999999999901</c:v>
                </c:pt>
                <c:pt idx="12737">
                  <c:v>21.299999</c:v>
                </c:pt>
                <c:pt idx="12738">
                  <c:v>17.300001000000002</c:v>
                </c:pt>
                <c:pt idx="12739">
                  <c:v>21.299999</c:v>
                </c:pt>
                <c:pt idx="12740">
                  <c:v>10.199999999999999</c:v>
                </c:pt>
                <c:pt idx="12741">
                  <c:v>13.499999999999901</c:v>
                </c:pt>
                <c:pt idx="12742">
                  <c:v>21.299999</c:v>
                </c:pt>
                <c:pt idx="12743">
                  <c:v>21.299999</c:v>
                </c:pt>
                <c:pt idx="12744">
                  <c:v>10.199999999999999</c:v>
                </c:pt>
                <c:pt idx="12745">
                  <c:v>13.499999999999901</c:v>
                </c:pt>
                <c:pt idx="12746">
                  <c:v>21.299999</c:v>
                </c:pt>
                <c:pt idx="12747">
                  <c:v>21.299999</c:v>
                </c:pt>
                <c:pt idx="12748">
                  <c:v>10.199999999999999</c:v>
                </c:pt>
                <c:pt idx="12749">
                  <c:v>13.499999999999901</c:v>
                </c:pt>
                <c:pt idx="12750">
                  <c:v>21.299999</c:v>
                </c:pt>
                <c:pt idx="12751">
                  <c:v>21.299999</c:v>
                </c:pt>
                <c:pt idx="12752">
                  <c:v>10.199999999999999</c:v>
                </c:pt>
                <c:pt idx="12753">
                  <c:v>13.499999999999901</c:v>
                </c:pt>
                <c:pt idx="12754">
                  <c:v>21.299999</c:v>
                </c:pt>
                <c:pt idx="12755">
                  <c:v>21.299999</c:v>
                </c:pt>
                <c:pt idx="12756">
                  <c:v>10.199999999999999</c:v>
                </c:pt>
                <c:pt idx="12757">
                  <c:v>13.499999999999901</c:v>
                </c:pt>
                <c:pt idx="12758">
                  <c:v>21.299999</c:v>
                </c:pt>
                <c:pt idx="12759">
                  <c:v>8.6999999999999993</c:v>
                </c:pt>
                <c:pt idx="12760">
                  <c:v>6.4000019999999997</c:v>
                </c:pt>
                <c:pt idx="12761">
                  <c:v>6.4000019999999997</c:v>
                </c:pt>
                <c:pt idx="12762">
                  <c:v>6.4000019999999997</c:v>
                </c:pt>
                <c:pt idx="12763">
                  <c:v>6.4000019999999997</c:v>
                </c:pt>
                <c:pt idx="12764">
                  <c:v>6.4000019999999997</c:v>
                </c:pt>
                <c:pt idx="12765">
                  <c:v>10.600000999999899</c:v>
                </c:pt>
                <c:pt idx="12766">
                  <c:v>6.4000019999999997</c:v>
                </c:pt>
                <c:pt idx="12767">
                  <c:v>10.600000999999899</c:v>
                </c:pt>
                <c:pt idx="12768">
                  <c:v>6.4000019999999997</c:v>
                </c:pt>
                <c:pt idx="12769">
                  <c:v>10.600000999999899</c:v>
                </c:pt>
                <c:pt idx="12770">
                  <c:v>6.4000019999999997</c:v>
                </c:pt>
                <c:pt idx="12771">
                  <c:v>10.600000999999899</c:v>
                </c:pt>
                <c:pt idx="12772">
                  <c:v>3.4000240000000299</c:v>
                </c:pt>
                <c:pt idx="12773">
                  <c:v>6.4000019999999997</c:v>
                </c:pt>
                <c:pt idx="12774">
                  <c:v>10.600000999999899</c:v>
                </c:pt>
                <c:pt idx="12775">
                  <c:v>3.4000240000000299</c:v>
                </c:pt>
                <c:pt idx="12776">
                  <c:v>6.4000019999999997</c:v>
                </c:pt>
                <c:pt idx="12777">
                  <c:v>10.600000999999899</c:v>
                </c:pt>
                <c:pt idx="12778">
                  <c:v>3.4000240000000299</c:v>
                </c:pt>
                <c:pt idx="12779">
                  <c:v>10.600000999999899</c:v>
                </c:pt>
                <c:pt idx="12780">
                  <c:v>3.4000240000000299</c:v>
                </c:pt>
                <c:pt idx="12781">
                  <c:v>10.600000999999899</c:v>
                </c:pt>
                <c:pt idx="12782">
                  <c:v>3.4000240000000299</c:v>
                </c:pt>
                <c:pt idx="12783">
                  <c:v>10.600000999999899</c:v>
                </c:pt>
                <c:pt idx="12784">
                  <c:v>3.4000240000000299</c:v>
                </c:pt>
                <c:pt idx="12785">
                  <c:v>12.200011999999999</c:v>
                </c:pt>
                <c:pt idx="12786">
                  <c:v>10.600000999999899</c:v>
                </c:pt>
                <c:pt idx="12787">
                  <c:v>3.4000240000000299</c:v>
                </c:pt>
                <c:pt idx="12788">
                  <c:v>12.200011999999999</c:v>
                </c:pt>
                <c:pt idx="12789">
                  <c:v>3.4000240000000299</c:v>
                </c:pt>
                <c:pt idx="12790">
                  <c:v>12.200011999999999</c:v>
                </c:pt>
                <c:pt idx="12791">
                  <c:v>7.19999699999999</c:v>
                </c:pt>
                <c:pt idx="12792">
                  <c:v>3.4000240000000299</c:v>
                </c:pt>
                <c:pt idx="12793">
                  <c:v>12.200011999999999</c:v>
                </c:pt>
                <c:pt idx="12794">
                  <c:v>7.19999699999999</c:v>
                </c:pt>
                <c:pt idx="12795">
                  <c:v>3.4000240000000299</c:v>
                </c:pt>
                <c:pt idx="12796">
                  <c:v>12.200011999999999</c:v>
                </c:pt>
                <c:pt idx="12797">
                  <c:v>7.19999699999999</c:v>
                </c:pt>
                <c:pt idx="12798">
                  <c:v>12.200011999999999</c:v>
                </c:pt>
                <c:pt idx="12799">
                  <c:v>7.19999699999999</c:v>
                </c:pt>
                <c:pt idx="12800">
                  <c:v>12.200011999999999</c:v>
                </c:pt>
                <c:pt idx="12801">
                  <c:v>7.19999699999999</c:v>
                </c:pt>
                <c:pt idx="12802">
                  <c:v>7.6999999999999904</c:v>
                </c:pt>
                <c:pt idx="12803">
                  <c:v>12.200011999999999</c:v>
                </c:pt>
                <c:pt idx="12804">
                  <c:v>7.19999699999999</c:v>
                </c:pt>
                <c:pt idx="12805">
                  <c:v>7.6999999999999904</c:v>
                </c:pt>
                <c:pt idx="12806">
                  <c:v>12.200011999999999</c:v>
                </c:pt>
                <c:pt idx="12807">
                  <c:v>7.19999699999999</c:v>
                </c:pt>
                <c:pt idx="12808">
                  <c:v>7.6999999999999904</c:v>
                </c:pt>
                <c:pt idx="12809">
                  <c:v>1.0999999999999901</c:v>
                </c:pt>
                <c:pt idx="12810">
                  <c:v>12.200011999999999</c:v>
                </c:pt>
                <c:pt idx="12811">
                  <c:v>7.19999699999999</c:v>
                </c:pt>
                <c:pt idx="12812">
                  <c:v>7.6999999999999904</c:v>
                </c:pt>
                <c:pt idx="12813">
                  <c:v>1.0999999999999901</c:v>
                </c:pt>
                <c:pt idx="12814">
                  <c:v>7.19999699999999</c:v>
                </c:pt>
                <c:pt idx="12815">
                  <c:v>7.6999999999999904</c:v>
                </c:pt>
                <c:pt idx="12816">
                  <c:v>1.0999999999999901</c:v>
                </c:pt>
                <c:pt idx="12817">
                  <c:v>7.19999699999999</c:v>
                </c:pt>
                <c:pt idx="12818">
                  <c:v>7.6999999999999904</c:v>
                </c:pt>
                <c:pt idx="12819">
                  <c:v>1.0999999999999901</c:v>
                </c:pt>
                <c:pt idx="12820">
                  <c:v>6.4</c:v>
                </c:pt>
                <c:pt idx="12821">
                  <c:v>7.6999999999999904</c:v>
                </c:pt>
                <c:pt idx="12822">
                  <c:v>1.0999999999999901</c:v>
                </c:pt>
                <c:pt idx="12823">
                  <c:v>6.4</c:v>
                </c:pt>
                <c:pt idx="12824">
                  <c:v>7.6999999999999904</c:v>
                </c:pt>
                <c:pt idx="12825">
                  <c:v>1.0999999999999901</c:v>
                </c:pt>
                <c:pt idx="12826">
                  <c:v>6.4</c:v>
                </c:pt>
                <c:pt idx="12827">
                  <c:v>7.6999999999999904</c:v>
                </c:pt>
                <c:pt idx="12828">
                  <c:v>6.6</c:v>
                </c:pt>
                <c:pt idx="12829">
                  <c:v>6.8</c:v>
                </c:pt>
                <c:pt idx="12830">
                  <c:v>6.7</c:v>
                </c:pt>
                <c:pt idx="12831">
                  <c:v>6.6</c:v>
                </c:pt>
                <c:pt idx="12832">
                  <c:v>6.8</c:v>
                </c:pt>
                <c:pt idx="12833">
                  <c:v>6.7</c:v>
                </c:pt>
                <c:pt idx="12834">
                  <c:v>6.8</c:v>
                </c:pt>
                <c:pt idx="12835">
                  <c:v>6.7</c:v>
                </c:pt>
                <c:pt idx="12836">
                  <c:v>6.7</c:v>
                </c:pt>
                <c:pt idx="12837">
                  <c:v>6.7</c:v>
                </c:pt>
                <c:pt idx="12838">
                  <c:v>7.6</c:v>
                </c:pt>
                <c:pt idx="12839">
                  <c:v>7.6</c:v>
                </c:pt>
                <c:pt idx="12840">
                  <c:v>7.6</c:v>
                </c:pt>
                <c:pt idx="12841">
                  <c:v>7.6</c:v>
                </c:pt>
                <c:pt idx="12842">
                  <c:v>6.4999999999999902</c:v>
                </c:pt>
                <c:pt idx="12843">
                  <c:v>7.6</c:v>
                </c:pt>
                <c:pt idx="12844">
                  <c:v>6.4999999999999902</c:v>
                </c:pt>
                <c:pt idx="12845">
                  <c:v>6.6</c:v>
                </c:pt>
                <c:pt idx="12846">
                  <c:v>7.6</c:v>
                </c:pt>
                <c:pt idx="12847">
                  <c:v>6.4999999999999902</c:v>
                </c:pt>
                <c:pt idx="12848">
                  <c:v>6.6</c:v>
                </c:pt>
                <c:pt idx="12849">
                  <c:v>7.6</c:v>
                </c:pt>
                <c:pt idx="12850">
                  <c:v>6.4999999999999902</c:v>
                </c:pt>
                <c:pt idx="12851">
                  <c:v>6.6</c:v>
                </c:pt>
                <c:pt idx="12852">
                  <c:v>7.6</c:v>
                </c:pt>
                <c:pt idx="12853">
                  <c:v>6.4999999999999902</c:v>
                </c:pt>
                <c:pt idx="12854">
                  <c:v>6.6</c:v>
                </c:pt>
                <c:pt idx="12855">
                  <c:v>7.6</c:v>
                </c:pt>
                <c:pt idx="12856">
                  <c:v>6.4999999999999902</c:v>
                </c:pt>
                <c:pt idx="12857">
                  <c:v>6.6</c:v>
                </c:pt>
                <c:pt idx="12858">
                  <c:v>7.6</c:v>
                </c:pt>
                <c:pt idx="12859">
                  <c:v>6.4999999999999902</c:v>
                </c:pt>
                <c:pt idx="12860">
                  <c:v>6.6</c:v>
                </c:pt>
                <c:pt idx="12861">
                  <c:v>6.4999999999999902</c:v>
                </c:pt>
                <c:pt idx="12862">
                  <c:v>6.6</c:v>
                </c:pt>
                <c:pt idx="12863">
                  <c:v>6.4999999999999902</c:v>
                </c:pt>
                <c:pt idx="12864">
                  <c:v>6.6</c:v>
                </c:pt>
                <c:pt idx="12865">
                  <c:v>6.4999999999999902</c:v>
                </c:pt>
                <c:pt idx="12866">
                  <c:v>6.6</c:v>
                </c:pt>
                <c:pt idx="12867">
                  <c:v>6.6</c:v>
                </c:pt>
                <c:pt idx="12868">
                  <c:v>5</c:v>
                </c:pt>
                <c:pt idx="12869">
                  <c:v>29.700002000000001</c:v>
                </c:pt>
                <c:pt idx="12870">
                  <c:v>29.700002000000001</c:v>
                </c:pt>
                <c:pt idx="12871">
                  <c:v>5</c:v>
                </c:pt>
                <c:pt idx="12872">
                  <c:v>29.700002000000001</c:v>
                </c:pt>
                <c:pt idx="12873">
                  <c:v>29.700002000000001</c:v>
                </c:pt>
                <c:pt idx="12874">
                  <c:v>43.199998000000001</c:v>
                </c:pt>
                <c:pt idx="12875">
                  <c:v>5</c:v>
                </c:pt>
                <c:pt idx="12876">
                  <c:v>29.700002000000001</c:v>
                </c:pt>
                <c:pt idx="12877">
                  <c:v>29.700002000000001</c:v>
                </c:pt>
                <c:pt idx="12878">
                  <c:v>43.199998000000001</c:v>
                </c:pt>
                <c:pt idx="12879">
                  <c:v>29.700002000000001</c:v>
                </c:pt>
                <c:pt idx="12880">
                  <c:v>29.700002000000001</c:v>
                </c:pt>
                <c:pt idx="12881">
                  <c:v>43.199998000000001</c:v>
                </c:pt>
                <c:pt idx="12882">
                  <c:v>8.1999999999999993</c:v>
                </c:pt>
                <c:pt idx="12883">
                  <c:v>29.700002000000001</c:v>
                </c:pt>
                <c:pt idx="12884">
                  <c:v>29.700002000000001</c:v>
                </c:pt>
                <c:pt idx="12885">
                  <c:v>43.199998000000001</c:v>
                </c:pt>
                <c:pt idx="12886">
                  <c:v>8.1999999999999993</c:v>
                </c:pt>
                <c:pt idx="12887">
                  <c:v>26.7</c:v>
                </c:pt>
                <c:pt idx="12888">
                  <c:v>29.700002000000001</c:v>
                </c:pt>
                <c:pt idx="12889">
                  <c:v>29.700002000000001</c:v>
                </c:pt>
                <c:pt idx="12890">
                  <c:v>8.6999999999999993</c:v>
                </c:pt>
                <c:pt idx="12891">
                  <c:v>8.1999999999999993</c:v>
                </c:pt>
                <c:pt idx="12892">
                  <c:v>26.7</c:v>
                </c:pt>
                <c:pt idx="12893">
                  <c:v>29.700002000000001</c:v>
                </c:pt>
                <c:pt idx="12894">
                  <c:v>43.199998000000001</c:v>
                </c:pt>
                <c:pt idx="12895">
                  <c:v>8.1999999999999993</c:v>
                </c:pt>
                <c:pt idx="12896">
                  <c:v>26.7</c:v>
                </c:pt>
                <c:pt idx="12897">
                  <c:v>29.700002000000001</c:v>
                </c:pt>
                <c:pt idx="12898">
                  <c:v>43.199998000000001</c:v>
                </c:pt>
                <c:pt idx="12899">
                  <c:v>8.1999999999999993</c:v>
                </c:pt>
                <c:pt idx="12900">
                  <c:v>26.7</c:v>
                </c:pt>
                <c:pt idx="12901">
                  <c:v>17.5</c:v>
                </c:pt>
                <c:pt idx="12902">
                  <c:v>8.6999999999999993</c:v>
                </c:pt>
                <c:pt idx="12903">
                  <c:v>8.1999999999999993</c:v>
                </c:pt>
                <c:pt idx="12904">
                  <c:v>26.7</c:v>
                </c:pt>
                <c:pt idx="12905">
                  <c:v>17.5</c:v>
                </c:pt>
                <c:pt idx="12906">
                  <c:v>84.499998000000005</c:v>
                </c:pt>
                <c:pt idx="12907">
                  <c:v>8.6999999999999993</c:v>
                </c:pt>
                <c:pt idx="12908">
                  <c:v>8.1999999999999993</c:v>
                </c:pt>
                <c:pt idx="12909">
                  <c:v>26.7</c:v>
                </c:pt>
                <c:pt idx="12910">
                  <c:v>17.5</c:v>
                </c:pt>
                <c:pt idx="12911">
                  <c:v>7.8999999999999897</c:v>
                </c:pt>
                <c:pt idx="12912">
                  <c:v>12.5</c:v>
                </c:pt>
                <c:pt idx="12913">
                  <c:v>43.199998000000001</c:v>
                </c:pt>
                <c:pt idx="12914">
                  <c:v>8.1999999999999993</c:v>
                </c:pt>
                <c:pt idx="12915">
                  <c:v>26.7</c:v>
                </c:pt>
                <c:pt idx="12916">
                  <c:v>17.5</c:v>
                </c:pt>
                <c:pt idx="12917">
                  <c:v>7.8999999999999897</c:v>
                </c:pt>
                <c:pt idx="12918">
                  <c:v>12.5</c:v>
                </c:pt>
                <c:pt idx="12919">
                  <c:v>8.1999999999999993</c:v>
                </c:pt>
                <c:pt idx="12920">
                  <c:v>26.7</c:v>
                </c:pt>
                <c:pt idx="12921">
                  <c:v>17.5</c:v>
                </c:pt>
                <c:pt idx="12922">
                  <c:v>7.8999999999999897</c:v>
                </c:pt>
                <c:pt idx="12923">
                  <c:v>12.5</c:v>
                </c:pt>
                <c:pt idx="12924">
                  <c:v>8</c:v>
                </c:pt>
                <c:pt idx="12925">
                  <c:v>8.1999999999999993</c:v>
                </c:pt>
                <c:pt idx="12926">
                  <c:v>26.7</c:v>
                </c:pt>
                <c:pt idx="12927">
                  <c:v>17.5</c:v>
                </c:pt>
                <c:pt idx="12928">
                  <c:v>84.499998000000005</c:v>
                </c:pt>
                <c:pt idx="12929">
                  <c:v>12.5</c:v>
                </c:pt>
                <c:pt idx="12930">
                  <c:v>54.000002000000002</c:v>
                </c:pt>
                <c:pt idx="12931">
                  <c:v>90.399996999999999</c:v>
                </c:pt>
                <c:pt idx="12932">
                  <c:v>26.7</c:v>
                </c:pt>
                <c:pt idx="12933">
                  <c:v>17.5</c:v>
                </c:pt>
                <c:pt idx="12934">
                  <c:v>7.8999999999999897</c:v>
                </c:pt>
                <c:pt idx="12935">
                  <c:v>12.5</c:v>
                </c:pt>
                <c:pt idx="12936">
                  <c:v>54.000002000000002</c:v>
                </c:pt>
                <c:pt idx="12937">
                  <c:v>90.399996999999999</c:v>
                </c:pt>
                <c:pt idx="12938">
                  <c:v>13.099999</c:v>
                </c:pt>
                <c:pt idx="12939">
                  <c:v>17.5</c:v>
                </c:pt>
                <c:pt idx="12940">
                  <c:v>7.8999999999999897</c:v>
                </c:pt>
                <c:pt idx="12941">
                  <c:v>12.5</c:v>
                </c:pt>
                <c:pt idx="12942">
                  <c:v>8</c:v>
                </c:pt>
                <c:pt idx="12943">
                  <c:v>90.399996999999999</c:v>
                </c:pt>
                <c:pt idx="12944">
                  <c:v>13.099999</c:v>
                </c:pt>
                <c:pt idx="12945">
                  <c:v>17.5</c:v>
                </c:pt>
                <c:pt idx="12946">
                  <c:v>7.8999999999999897</c:v>
                </c:pt>
                <c:pt idx="12947">
                  <c:v>12.5</c:v>
                </c:pt>
                <c:pt idx="12948">
                  <c:v>54.000002000000002</c:v>
                </c:pt>
                <c:pt idx="12949">
                  <c:v>90.399996999999999</c:v>
                </c:pt>
                <c:pt idx="12950">
                  <c:v>13.099999</c:v>
                </c:pt>
                <c:pt idx="12951">
                  <c:v>32.099997999999999</c:v>
                </c:pt>
                <c:pt idx="12952">
                  <c:v>17.5</c:v>
                </c:pt>
                <c:pt idx="12953">
                  <c:v>7.8999999999999897</c:v>
                </c:pt>
                <c:pt idx="12954">
                  <c:v>12.5</c:v>
                </c:pt>
                <c:pt idx="12955">
                  <c:v>8</c:v>
                </c:pt>
                <c:pt idx="12956">
                  <c:v>90.399996999999999</c:v>
                </c:pt>
                <c:pt idx="12957">
                  <c:v>13.099999</c:v>
                </c:pt>
                <c:pt idx="12958">
                  <c:v>32.099997999999999</c:v>
                </c:pt>
                <c:pt idx="12959">
                  <c:v>13.5</c:v>
                </c:pt>
                <c:pt idx="12960">
                  <c:v>7.8999999999999897</c:v>
                </c:pt>
                <c:pt idx="12961">
                  <c:v>12.5</c:v>
                </c:pt>
                <c:pt idx="12962">
                  <c:v>8</c:v>
                </c:pt>
                <c:pt idx="12963">
                  <c:v>90.399996999999999</c:v>
                </c:pt>
                <c:pt idx="12964">
                  <c:v>13.099999</c:v>
                </c:pt>
                <c:pt idx="12965">
                  <c:v>32.099997999999999</c:v>
                </c:pt>
                <c:pt idx="12966">
                  <c:v>13.5</c:v>
                </c:pt>
                <c:pt idx="12967">
                  <c:v>2.7999999999999901</c:v>
                </c:pt>
                <c:pt idx="12968">
                  <c:v>12.5</c:v>
                </c:pt>
                <c:pt idx="12969">
                  <c:v>8</c:v>
                </c:pt>
                <c:pt idx="12970">
                  <c:v>90.399996999999999</c:v>
                </c:pt>
                <c:pt idx="12971">
                  <c:v>13.099999</c:v>
                </c:pt>
                <c:pt idx="12972">
                  <c:v>32.099997999999999</c:v>
                </c:pt>
                <c:pt idx="12973">
                  <c:v>13.5</c:v>
                </c:pt>
                <c:pt idx="12974">
                  <c:v>2.7999999999999901</c:v>
                </c:pt>
                <c:pt idx="12975">
                  <c:v>6.5</c:v>
                </c:pt>
                <c:pt idx="12976">
                  <c:v>5.8</c:v>
                </c:pt>
                <c:pt idx="12977">
                  <c:v>5.8</c:v>
                </c:pt>
                <c:pt idx="12978">
                  <c:v>5.8</c:v>
                </c:pt>
                <c:pt idx="12979">
                  <c:v>11.3</c:v>
                </c:pt>
                <c:pt idx="12980">
                  <c:v>11.3</c:v>
                </c:pt>
                <c:pt idx="12981">
                  <c:v>12.5</c:v>
                </c:pt>
                <c:pt idx="12982">
                  <c:v>5.8</c:v>
                </c:pt>
                <c:pt idx="12983">
                  <c:v>5.8</c:v>
                </c:pt>
                <c:pt idx="12984">
                  <c:v>11.3</c:v>
                </c:pt>
                <c:pt idx="12985">
                  <c:v>11.3</c:v>
                </c:pt>
                <c:pt idx="12986">
                  <c:v>12.5</c:v>
                </c:pt>
                <c:pt idx="12987">
                  <c:v>28.200002000000001</c:v>
                </c:pt>
                <c:pt idx="12988">
                  <c:v>149.50000299999999</c:v>
                </c:pt>
                <c:pt idx="12989">
                  <c:v>11.3</c:v>
                </c:pt>
                <c:pt idx="12990">
                  <c:v>11.3</c:v>
                </c:pt>
                <c:pt idx="12991">
                  <c:v>12.5</c:v>
                </c:pt>
                <c:pt idx="12992">
                  <c:v>28.200002000000001</c:v>
                </c:pt>
                <c:pt idx="12993">
                  <c:v>107.99999699999999</c:v>
                </c:pt>
                <c:pt idx="12994">
                  <c:v>41.199998000000001</c:v>
                </c:pt>
                <c:pt idx="12995">
                  <c:v>25.8</c:v>
                </c:pt>
                <c:pt idx="12996">
                  <c:v>7.6</c:v>
                </c:pt>
                <c:pt idx="12997">
                  <c:v>3.8999999999999901</c:v>
                </c:pt>
                <c:pt idx="12998">
                  <c:v>4.2999999999999901</c:v>
                </c:pt>
                <c:pt idx="12999">
                  <c:v>41.199998000000001</c:v>
                </c:pt>
                <c:pt idx="13000">
                  <c:v>25.8</c:v>
                </c:pt>
                <c:pt idx="13001">
                  <c:v>7.6</c:v>
                </c:pt>
                <c:pt idx="13002">
                  <c:v>3.8999999999999901</c:v>
                </c:pt>
                <c:pt idx="13003">
                  <c:v>4.2999999999999901</c:v>
                </c:pt>
                <c:pt idx="13004">
                  <c:v>5</c:v>
                </c:pt>
                <c:pt idx="13005">
                  <c:v>25.8</c:v>
                </c:pt>
                <c:pt idx="13006">
                  <c:v>7.6</c:v>
                </c:pt>
                <c:pt idx="13007">
                  <c:v>3.8999999999999901</c:v>
                </c:pt>
                <c:pt idx="13008">
                  <c:v>104.600003</c:v>
                </c:pt>
                <c:pt idx="13009">
                  <c:v>5</c:v>
                </c:pt>
                <c:pt idx="13010">
                  <c:v>111.69999799999999</c:v>
                </c:pt>
                <c:pt idx="13011">
                  <c:v>25.8</c:v>
                </c:pt>
                <c:pt idx="13012">
                  <c:v>7.6</c:v>
                </c:pt>
                <c:pt idx="13013">
                  <c:v>3.8999999999999901</c:v>
                </c:pt>
                <c:pt idx="13014">
                  <c:v>104.600003</c:v>
                </c:pt>
                <c:pt idx="13015">
                  <c:v>5</c:v>
                </c:pt>
                <c:pt idx="13016">
                  <c:v>111.69999799999999</c:v>
                </c:pt>
                <c:pt idx="13017">
                  <c:v>25.8</c:v>
                </c:pt>
                <c:pt idx="13018">
                  <c:v>7.6</c:v>
                </c:pt>
                <c:pt idx="13019">
                  <c:v>3.8999999999999901</c:v>
                </c:pt>
                <c:pt idx="13020">
                  <c:v>4.2999999999999901</c:v>
                </c:pt>
                <c:pt idx="13021">
                  <c:v>5</c:v>
                </c:pt>
                <c:pt idx="13022">
                  <c:v>4.7</c:v>
                </c:pt>
                <c:pt idx="13023">
                  <c:v>25.8</c:v>
                </c:pt>
                <c:pt idx="13024">
                  <c:v>7.6</c:v>
                </c:pt>
                <c:pt idx="13025">
                  <c:v>3.8999999999999901</c:v>
                </c:pt>
                <c:pt idx="13026">
                  <c:v>104.600003</c:v>
                </c:pt>
                <c:pt idx="13027">
                  <c:v>5</c:v>
                </c:pt>
                <c:pt idx="13028">
                  <c:v>51.5</c:v>
                </c:pt>
                <c:pt idx="13029">
                  <c:v>10.4</c:v>
                </c:pt>
                <c:pt idx="13030">
                  <c:v>7.6</c:v>
                </c:pt>
                <c:pt idx="13031">
                  <c:v>3.8999999999999901</c:v>
                </c:pt>
                <c:pt idx="13032">
                  <c:v>4.2999999999999901</c:v>
                </c:pt>
                <c:pt idx="13033">
                  <c:v>5</c:v>
                </c:pt>
                <c:pt idx="13034">
                  <c:v>111.69999799999999</c:v>
                </c:pt>
                <c:pt idx="13035">
                  <c:v>51.5</c:v>
                </c:pt>
                <c:pt idx="13036">
                  <c:v>10.4</c:v>
                </c:pt>
                <c:pt idx="13037">
                  <c:v>3.8999999999999901</c:v>
                </c:pt>
                <c:pt idx="13038">
                  <c:v>104.600003</c:v>
                </c:pt>
                <c:pt idx="13039">
                  <c:v>5</c:v>
                </c:pt>
                <c:pt idx="13040">
                  <c:v>111.69999799999999</c:v>
                </c:pt>
                <c:pt idx="13041">
                  <c:v>4.7</c:v>
                </c:pt>
                <c:pt idx="13042">
                  <c:v>10.4</c:v>
                </c:pt>
                <c:pt idx="13043">
                  <c:v>7.5</c:v>
                </c:pt>
                <c:pt idx="13044">
                  <c:v>104.600003</c:v>
                </c:pt>
                <c:pt idx="13045">
                  <c:v>5</c:v>
                </c:pt>
                <c:pt idx="13046">
                  <c:v>111.69999799999999</c:v>
                </c:pt>
                <c:pt idx="13047">
                  <c:v>4.7</c:v>
                </c:pt>
                <c:pt idx="13048">
                  <c:v>10.4</c:v>
                </c:pt>
                <c:pt idx="13049">
                  <c:v>7.5</c:v>
                </c:pt>
                <c:pt idx="13050">
                  <c:v>5</c:v>
                </c:pt>
                <c:pt idx="13051">
                  <c:v>51.5</c:v>
                </c:pt>
                <c:pt idx="13052">
                  <c:v>10.4</c:v>
                </c:pt>
                <c:pt idx="13053">
                  <c:v>7.5</c:v>
                </c:pt>
                <c:pt idx="13054">
                  <c:v>14.7</c:v>
                </c:pt>
                <c:pt idx="13055">
                  <c:v>5</c:v>
                </c:pt>
                <c:pt idx="13056">
                  <c:v>51.5</c:v>
                </c:pt>
                <c:pt idx="13057">
                  <c:v>10.4</c:v>
                </c:pt>
                <c:pt idx="13058">
                  <c:v>7.5</c:v>
                </c:pt>
                <c:pt idx="13059">
                  <c:v>19.599999</c:v>
                </c:pt>
                <c:pt idx="13060">
                  <c:v>4.7</c:v>
                </c:pt>
                <c:pt idx="13061">
                  <c:v>10.4</c:v>
                </c:pt>
                <c:pt idx="13062">
                  <c:v>7.5</c:v>
                </c:pt>
                <c:pt idx="13063">
                  <c:v>14.7</c:v>
                </c:pt>
                <c:pt idx="13064">
                  <c:v>4.6999999999999904</c:v>
                </c:pt>
                <c:pt idx="13065">
                  <c:v>4.7</c:v>
                </c:pt>
                <c:pt idx="13066">
                  <c:v>10.4</c:v>
                </c:pt>
                <c:pt idx="13067">
                  <c:v>7.5</c:v>
                </c:pt>
                <c:pt idx="13068">
                  <c:v>14.7</c:v>
                </c:pt>
                <c:pt idx="13069">
                  <c:v>4.6999999999999904</c:v>
                </c:pt>
                <c:pt idx="13070">
                  <c:v>5.6999989999999903</c:v>
                </c:pt>
                <c:pt idx="13071">
                  <c:v>4.7</c:v>
                </c:pt>
                <c:pt idx="13072">
                  <c:v>10.4</c:v>
                </c:pt>
                <c:pt idx="13073">
                  <c:v>7.5</c:v>
                </c:pt>
                <c:pt idx="13074">
                  <c:v>14.7</c:v>
                </c:pt>
                <c:pt idx="13075">
                  <c:v>4.6999999999999904</c:v>
                </c:pt>
                <c:pt idx="13076">
                  <c:v>5.6999989999999903</c:v>
                </c:pt>
                <c:pt idx="13077">
                  <c:v>10</c:v>
                </c:pt>
                <c:pt idx="13078">
                  <c:v>10.4</c:v>
                </c:pt>
                <c:pt idx="13079">
                  <c:v>7.5</c:v>
                </c:pt>
                <c:pt idx="13080">
                  <c:v>14.7</c:v>
                </c:pt>
                <c:pt idx="13081">
                  <c:v>4.6999999999999904</c:v>
                </c:pt>
                <c:pt idx="13082">
                  <c:v>5.6999989999999903</c:v>
                </c:pt>
                <c:pt idx="13083">
                  <c:v>55.600002000000003</c:v>
                </c:pt>
                <c:pt idx="13084">
                  <c:v>77.499998000000005</c:v>
                </c:pt>
                <c:pt idx="13085">
                  <c:v>7.5</c:v>
                </c:pt>
                <c:pt idx="13086">
                  <c:v>14.7</c:v>
                </c:pt>
                <c:pt idx="13087">
                  <c:v>4.6999999999999904</c:v>
                </c:pt>
                <c:pt idx="13088">
                  <c:v>5.6999989999999903</c:v>
                </c:pt>
                <c:pt idx="13089">
                  <c:v>55.600002000000003</c:v>
                </c:pt>
                <c:pt idx="13090">
                  <c:v>77.499998000000005</c:v>
                </c:pt>
                <c:pt idx="13091">
                  <c:v>26.299999999999901</c:v>
                </c:pt>
                <c:pt idx="13092">
                  <c:v>7.5</c:v>
                </c:pt>
                <c:pt idx="13093">
                  <c:v>14.7</c:v>
                </c:pt>
                <c:pt idx="13094">
                  <c:v>4.6999999999999904</c:v>
                </c:pt>
                <c:pt idx="13095">
                  <c:v>5.6999989999999903</c:v>
                </c:pt>
                <c:pt idx="13096">
                  <c:v>10</c:v>
                </c:pt>
                <c:pt idx="13097">
                  <c:v>77.499998000000005</c:v>
                </c:pt>
                <c:pt idx="13098">
                  <c:v>26.299999999999901</c:v>
                </c:pt>
                <c:pt idx="13099">
                  <c:v>40.400002000000001</c:v>
                </c:pt>
                <c:pt idx="13100">
                  <c:v>14.7</c:v>
                </c:pt>
                <c:pt idx="13101">
                  <c:v>4.6999999999999904</c:v>
                </c:pt>
                <c:pt idx="13102">
                  <c:v>5.6999989999999903</c:v>
                </c:pt>
                <c:pt idx="13103">
                  <c:v>10</c:v>
                </c:pt>
                <c:pt idx="13104">
                  <c:v>77.499998000000005</c:v>
                </c:pt>
                <c:pt idx="13105">
                  <c:v>26.299999999999901</c:v>
                </c:pt>
                <c:pt idx="13106">
                  <c:v>5.6</c:v>
                </c:pt>
                <c:pt idx="13107">
                  <c:v>36.299999999999997</c:v>
                </c:pt>
                <c:pt idx="13108">
                  <c:v>19.599999</c:v>
                </c:pt>
                <c:pt idx="13109">
                  <c:v>4.6999999999999904</c:v>
                </c:pt>
                <c:pt idx="13110">
                  <c:v>5.6999989999999903</c:v>
                </c:pt>
                <c:pt idx="13111">
                  <c:v>55.600002000000003</c:v>
                </c:pt>
                <c:pt idx="13112">
                  <c:v>77.499998000000005</c:v>
                </c:pt>
                <c:pt idx="13113">
                  <c:v>26.299999999999901</c:v>
                </c:pt>
                <c:pt idx="13114">
                  <c:v>5.6</c:v>
                </c:pt>
                <c:pt idx="13115">
                  <c:v>3.8999999999999901</c:v>
                </c:pt>
                <c:pt idx="13116">
                  <c:v>12.199999</c:v>
                </c:pt>
                <c:pt idx="13117">
                  <c:v>4.6999999999999904</c:v>
                </c:pt>
                <c:pt idx="13118">
                  <c:v>5.6999989999999903</c:v>
                </c:pt>
                <c:pt idx="13119">
                  <c:v>55.600002000000003</c:v>
                </c:pt>
                <c:pt idx="13120">
                  <c:v>6.1</c:v>
                </c:pt>
                <c:pt idx="13121">
                  <c:v>26.299999999999901</c:v>
                </c:pt>
                <c:pt idx="13122">
                  <c:v>40.400002000000001</c:v>
                </c:pt>
                <c:pt idx="13123">
                  <c:v>36.299999999999997</c:v>
                </c:pt>
                <c:pt idx="13124">
                  <c:v>12.199999</c:v>
                </c:pt>
                <c:pt idx="13125">
                  <c:v>27.700001</c:v>
                </c:pt>
                <c:pt idx="13126">
                  <c:v>4.6999999999999904</c:v>
                </c:pt>
                <c:pt idx="13127">
                  <c:v>5.6999989999999903</c:v>
                </c:pt>
                <c:pt idx="13128">
                  <c:v>55.600002000000003</c:v>
                </c:pt>
                <c:pt idx="13129">
                  <c:v>6.1</c:v>
                </c:pt>
                <c:pt idx="13130">
                  <c:v>26.299999999999901</c:v>
                </c:pt>
                <c:pt idx="13131">
                  <c:v>40.400002000000001</c:v>
                </c:pt>
                <c:pt idx="13132">
                  <c:v>36.299999999999997</c:v>
                </c:pt>
                <c:pt idx="13133">
                  <c:v>12.199999</c:v>
                </c:pt>
                <c:pt idx="13134">
                  <c:v>12.399998999999999</c:v>
                </c:pt>
                <c:pt idx="13135">
                  <c:v>91.299996999999905</c:v>
                </c:pt>
                <c:pt idx="13136">
                  <c:v>5.6999989999999903</c:v>
                </c:pt>
                <c:pt idx="13137">
                  <c:v>10</c:v>
                </c:pt>
                <c:pt idx="13138">
                  <c:v>77.499998000000005</c:v>
                </c:pt>
                <c:pt idx="13139">
                  <c:v>26.299999999999901</c:v>
                </c:pt>
                <c:pt idx="13140">
                  <c:v>5.6</c:v>
                </c:pt>
                <c:pt idx="13141">
                  <c:v>36.299999999999997</c:v>
                </c:pt>
                <c:pt idx="13142">
                  <c:v>12.199999</c:v>
                </c:pt>
                <c:pt idx="13143">
                  <c:v>12.399998999999999</c:v>
                </c:pt>
                <c:pt idx="13144">
                  <c:v>91.299996999999905</c:v>
                </c:pt>
                <c:pt idx="13145">
                  <c:v>55.600002000000003</c:v>
                </c:pt>
                <c:pt idx="13146">
                  <c:v>77.499998000000005</c:v>
                </c:pt>
                <c:pt idx="13147">
                  <c:v>26.299999999999901</c:v>
                </c:pt>
                <c:pt idx="13148">
                  <c:v>40.400002000000001</c:v>
                </c:pt>
                <c:pt idx="13149">
                  <c:v>36.299999999999997</c:v>
                </c:pt>
                <c:pt idx="13150">
                  <c:v>12.199999</c:v>
                </c:pt>
                <c:pt idx="13151">
                  <c:v>12.399998999999999</c:v>
                </c:pt>
                <c:pt idx="13152">
                  <c:v>91.299996999999905</c:v>
                </c:pt>
                <c:pt idx="13153">
                  <c:v>49.100002000000003</c:v>
                </c:pt>
                <c:pt idx="13154">
                  <c:v>77.499998000000005</c:v>
                </c:pt>
                <c:pt idx="13155">
                  <c:v>26.299999999999901</c:v>
                </c:pt>
                <c:pt idx="13156">
                  <c:v>40.400002000000001</c:v>
                </c:pt>
                <c:pt idx="13157">
                  <c:v>3.8999999999999901</c:v>
                </c:pt>
                <c:pt idx="13158">
                  <c:v>12.199999</c:v>
                </c:pt>
                <c:pt idx="13159">
                  <c:v>27.700001</c:v>
                </c:pt>
                <c:pt idx="13160">
                  <c:v>91.299996999999905</c:v>
                </c:pt>
                <c:pt idx="13161">
                  <c:v>49.100002000000003</c:v>
                </c:pt>
                <c:pt idx="13162">
                  <c:v>5.2</c:v>
                </c:pt>
                <c:pt idx="13163">
                  <c:v>26.299999999999901</c:v>
                </c:pt>
                <c:pt idx="13164">
                  <c:v>40.400002000000001</c:v>
                </c:pt>
                <c:pt idx="13165">
                  <c:v>3.8999999999999901</c:v>
                </c:pt>
                <c:pt idx="13166">
                  <c:v>12.199999</c:v>
                </c:pt>
                <c:pt idx="13167">
                  <c:v>27.700001</c:v>
                </c:pt>
                <c:pt idx="13168">
                  <c:v>91.299996999999905</c:v>
                </c:pt>
                <c:pt idx="13169">
                  <c:v>49.100002000000003</c:v>
                </c:pt>
                <c:pt idx="13170">
                  <c:v>5.2</c:v>
                </c:pt>
                <c:pt idx="13171">
                  <c:v>13.7</c:v>
                </c:pt>
                <c:pt idx="13172">
                  <c:v>5.6</c:v>
                </c:pt>
                <c:pt idx="13173">
                  <c:v>3.8999999999999901</c:v>
                </c:pt>
                <c:pt idx="13174">
                  <c:v>12.199999</c:v>
                </c:pt>
                <c:pt idx="13175">
                  <c:v>27.700001</c:v>
                </c:pt>
                <c:pt idx="13176">
                  <c:v>91.299996999999905</c:v>
                </c:pt>
                <c:pt idx="13177">
                  <c:v>49.100002000000003</c:v>
                </c:pt>
                <c:pt idx="13178">
                  <c:v>49.199998000000001</c:v>
                </c:pt>
                <c:pt idx="13179">
                  <c:v>13.7</c:v>
                </c:pt>
                <c:pt idx="13180">
                  <c:v>92.800002000000006</c:v>
                </c:pt>
                <c:pt idx="13181">
                  <c:v>36.299999999999997</c:v>
                </c:pt>
                <c:pt idx="13182">
                  <c:v>12.199999</c:v>
                </c:pt>
                <c:pt idx="13183">
                  <c:v>12.399998999999999</c:v>
                </c:pt>
                <c:pt idx="13184">
                  <c:v>91.299996999999905</c:v>
                </c:pt>
                <c:pt idx="13185">
                  <c:v>49.100002000000003</c:v>
                </c:pt>
                <c:pt idx="13186">
                  <c:v>5.2</c:v>
                </c:pt>
                <c:pt idx="13187">
                  <c:v>13.7</c:v>
                </c:pt>
                <c:pt idx="13188">
                  <c:v>92.800002000000006</c:v>
                </c:pt>
                <c:pt idx="13189">
                  <c:v>34.899997999999997</c:v>
                </c:pt>
                <c:pt idx="13190">
                  <c:v>12.199999</c:v>
                </c:pt>
                <c:pt idx="13191">
                  <c:v>27.700001</c:v>
                </c:pt>
                <c:pt idx="13192">
                  <c:v>91.299996999999905</c:v>
                </c:pt>
                <c:pt idx="13193">
                  <c:v>49.100002000000003</c:v>
                </c:pt>
                <c:pt idx="13194">
                  <c:v>49.199998000000001</c:v>
                </c:pt>
                <c:pt idx="13195">
                  <c:v>13.7</c:v>
                </c:pt>
                <c:pt idx="13196">
                  <c:v>92.800002000000006</c:v>
                </c:pt>
                <c:pt idx="13197">
                  <c:v>34.899997999999997</c:v>
                </c:pt>
                <c:pt idx="13198">
                  <c:v>55.899999000000001</c:v>
                </c:pt>
                <c:pt idx="13199">
                  <c:v>27.700001</c:v>
                </c:pt>
                <c:pt idx="13200">
                  <c:v>91.299996999999905</c:v>
                </c:pt>
                <c:pt idx="13201">
                  <c:v>49.100002000000003</c:v>
                </c:pt>
                <c:pt idx="13202">
                  <c:v>5.2</c:v>
                </c:pt>
                <c:pt idx="13203">
                  <c:v>13.7</c:v>
                </c:pt>
                <c:pt idx="13204">
                  <c:v>92.800002000000006</c:v>
                </c:pt>
                <c:pt idx="13205">
                  <c:v>7.1999999999999904</c:v>
                </c:pt>
                <c:pt idx="13206">
                  <c:v>15.2</c:v>
                </c:pt>
                <c:pt idx="13207">
                  <c:v>91.299996999999905</c:v>
                </c:pt>
                <c:pt idx="13208">
                  <c:v>49.100002000000003</c:v>
                </c:pt>
                <c:pt idx="13209">
                  <c:v>5.2</c:v>
                </c:pt>
                <c:pt idx="13210">
                  <c:v>13.7</c:v>
                </c:pt>
                <c:pt idx="13211">
                  <c:v>92.800002000000006</c:v>
                </c:pt>
                <c:pt idx="13212">
                  <c:v>34.899997999999997</c:v>
                </c:pt>
                <c:pt idx="13213">
                  <c:v>55.899999000000001</c:v>
                </c:pt>
                <c:pt idx="13214">
                  <c:v>9.1999999999999993</c:v>
                </c:pt>
                <c:pt idx="13215">
                  <c:v>49.100002000000003</c:v>
                </c:pt>
                <c:pt idx="13216">
                  <c:v>49.199998000000001</c:v>
                </c:pt>
                <c:pt idx="13217">
                  <c:v>13.7</c:v>
                </c:pt>
                <c:pt idx="13218">
                  <c:v>92.800002000000006</c:v>
                </c:pt>
                <c:pt idx="13219">
                  <c:v>34.899997999999997</c:v>
                </c:pt>
                <c:pt idx="13220">
                  <c:v>15.2</c:v>
                </c:pt>
                <c:pt idx="13221">
                  <c:v>9.1999999999999993</c:v>
                </c:pt>
                <c:pt idx="13222">
                  <c:v>11.1</c:v>
                </c:pt>
                <c:pt idx="13223">
                  <c:v>49.100002000000003</c:v>
                </c:pt>
                <c:pt idx="13224">
                  <c:v>49.199998000000001</c:v>
                </c:pt>
                <c:pt idx="13225">
                  <c:v>13.7</c:v>
                </c:pt>
                <c:pt idx="13226">
                  <c:v>92.800002000000006</c:v>
                </c:pt>
                <c:pt idx="13227">
                  <c:v>7.1999999999999904</c:v>
                </c:pt>
                <c:pt idx="13228">
                  <c:v>55.899999000000001</c:v>
                </c:pt>
                <c:pt idx="13229">
                  <c:v>9.1999999999999993</c:v>
                </c:pt>
                <c:pt idx="13230">
                  <c:v>36.900001000000003</c:v>
                </c:pt>
                <c:pt idx="13231">
                  <c:v>40.099998999999997</c:v>
                </c:pt>
                <c:pt idx="13232">
                  <c:v>5.2</c:v>
                </c:pt>
                <c:pt idx="13233">
                  <c:v>13.7</c:v>
                </c:pt>
                <c:pt idx="13234">
                  <c:v>92.800002000000006</c:v>
                </c:pt>
                <c:pt idx="13235">
                  <c:v>34.899997999999997</c:v>
                </c:pt>
                <c:pt idx="13236">
                  <c:v>55.899999000000001</c:v>
                </c:pt>
                <c:pt idx="13237">
                  <c:v>9.1999999999999993</c:v>
                </c:pt>
                <c:pt idx="13238">
                  <c:v>11.1</c:v>
                </c:pt>
                <c:pt idx="13239">
                  <c:v>40.099998999999997</c:v>
                </c:pt>
                <c:pt idx="13240">
                  <c:v>53.899999000000001</c:v>
                </c:pt>
                <c:pt idx="13241">
                  <c:v>13.7</c:v>
                </c:pt>
                <c:pt idx="13242">
                  <c:v>92.800002000000006</c:v>
                </c:pt>
                <c:pt idx="13243">
                  <c:v>34.899997999999997</c:v>
                </c:pt>
                <c:pt idx="13244">
                  <c:v>15.2</c:v>
                </c:pt>
                <c:pt idx="13245">
                  <c:v>9.1999999999999993</c:v>
                </c:pt>
                <c:pt idx="13246">
                  <c:v>36.900001000000003</c:v>
                </c:pt>
                <c:pt idx="13247">
                  <c:v>40.099998999999997</c:v>
                </c:pt>
                <c:pt idx="13248">
                  <c:v>53.899999000000001</c:v>
                </c:pt>
                <c:pt idx="13249">
                  <c:v>92.800002000000006</c:v>
                </c:pt>
                <c:pt idx="13250">
                  <c:v>34.899997999999997</c:v>
                </c:pt>
                <c:pt idx="13251">
                  <c:v>15.2</c:v>
                </c:pt>
                <c:pt idx="13252">
                  <c:v>9.1999999999999993</c:v>
                </c:pt>
                <c:pt idx="13253">
                  <c:v>36.900001000000003</c:v>
                </c:pt>
                <c:pt idx="13254">
                  <c:v>40.099998999999997</c:v>
                </c:pt>
                <c:pt idx="13255">
                  <c:v>53.899999000000001</c:v>
                </c:pt>
                <c:pt idx="13256">
                  <c:v>5.8999999999999897</c:v>
                </c:pt>
                <c:pt idx="13257">
                  <c:v>34.899997999999997</c:v>
                </c:pt>
                <c:pt idx="13258">
                  <c:v>15.2</c:v>
                </c:pt>
                <c:pt idx="13259">
                  <c:v>9.1999999999999993</c:v>
                </c:pt>
                <c:pt idx="13260">
                  <c:v>36.900001000000003</c:v>
                </c:pt>
                <c:pt idx="13261">
                  <c:v>40.099998999999997</c:v>
                </c:pt>
                <c:pt idx="13262">
                  <c:v>53.899999000000001</c:v>
                </c:pt>
                <c:pt idx="13263">
                  <c:v>5.8999999999999897</c:v>
                </c:pt>
                <c:pt idx="13264">
                  <c:v>9.9</c:v>
                </c:pt>
                <c:pt idx="13265">
                  <c:v>15.2</c:v>
                </c:pt>
                <c:pt idx="13266">
                  <c:v>9.1999999999999993</c:v>
                </c:pt>
                <c:pt idx="13267">
                  <c:v>36.900001000000003</c:v>
                </c:pt>
                <c:pt idx="13268">
                  <c:v>40.099998999999997</c:v>
                </c:pt>
                <c:pt idx="13269">
                  <c:v>53.899999000000001</c:v>
                </c:pt>
                <c:pt idx="13270">
                  <c:v>5.8999999999999897</c:v>
                </c:pt>
                <c:pt idx="13271">
                  <c:v>9.9</c:v>
                </c:pt>
                <c:pt idx="13272">
                  <c:v>9</c:v>
                </c:pt>
                <c:pt idx="13273">
                  <c:v>9.1999999999999993</c:v>
                </c:pt>
                <c:pt idx="13274">
                  <c:v>36.900001000000003</c:v>
                </c:pt>
                <c:pt idx="13275">
                  <c:v>40.099998999999997</c:v>
                </c:pt>
                <c:pt idx="13276">
                  <c:v>53.899999000000001</c:v>
                </c:pt>
                <c:pt idx="13277">
                  <c:v>5.8999999999999897</c:v>
                </c:pt>
                <c:pt idx="13278">
                  <c:v>9.9</c:v>
                </c:pt>
                <c:pt idx="13279">
                  <c:v>9</c:v>
                </c:pt>
                <c:pt idx="13280">
                  <c:v>9.1999999999999993</c:v>
                </c:pt>
                <c:pt idx="13281">
                  <c:v>36.900001000000003</c:v>
                </c:pt>
                <c:pt idx="13282">
                  <c:v>40.099998999999997</c:v>
                </c:pt>
                <c:pt idx="13283">
                  <c:v>53.899999000000001</c:v>
                </c:pt>
                <c:pt idx="13284">
                  <c:v>5.8999999999999897</c:v>
                </c:pt>
                <c:pt idx="13285">
                  <c:v>9.9</c:v>
                </c:pt>
                <c:pt idx="13286">
                  <c:v>68.899996999999999</c:v>
                </c:pt>
                <c:pt idx="13287">
                  <c:v>38.800001000000002</c:v>
                </c:pt>
                <c:pt idx="13288">
                  <c:v>11.1</c:v>
                </c:pt>
                <c:pt idx="13289">
                  <c:v>40.099998999999997</c:v>
                </c:pt>
                <c:pt idx="13290">
                  <c:v>53.899999000000001</c:v>
                </c:pt>
                <c:pt idx="13291">
                  <c:v>5.8999999999999897</c:v>
                </c:pt>
                <c:pt idx="13292">
                  <c:v>9.9</c:v>
                </c:pt>
                <c:pt idx="13293">
                  <c:v>9</c:v>
                </c:pt>
                <c:pt idx="13294">
                  <c:v>7.7</c:v>
                </c:pt>
                <c:pt idx="13295">
                  <c:v>40.099998999999997</c:v>
                </c:pt>
                <c:pt idx="13296">
                  <c:v>53.899999000000001</c:v>
                </c:pt>
                <c:pt idx="13297">
                  <c:v>5.8999999999999897</c:v>
                </c:pt>
                <c:pt idx="13298">
                  <c:v>9.9</c:v>
                </c:pt>
                <c:pt idx="13299">
                  <c:v>9</c:v>
                </c:pt>
                <c:pt idx="13300">
                  <c:v>38.800001000000002</c:v>
                </c:pt>
                <c:pt idx="13301">
                  <c:v>6.8999999999999897</c:v>
                </c:pt>
                <c:pt idx="13302">
                  <c:v>53.899999000000001</c:v>
                </c:pt>
                <c:pt idx="13303">
                  <c:v>5.8999999999999897</c:v>
                </c:pt>
                <c:pt idx="13304">
                  <c:v>9.9</c:v>
                </c:pt>
                <c:pt idx="13305">
                  <c:v>9</c:v>
                </c:pt>
                <c:pt idx="13306">
                  <c:v>7.7</c:v>
                </c:pt>
                <c:pt idx="13307">
                  <c:v>6.8999999999999897</c:v>
                </c:pt>
                <c:pt idx="13308">
                  <c:v>5.8999999999999897</c:v>
                </c:pt>
                <c:pt idx="13309">
                  <c:v>9.9</c:v>
                </c:pt>
                <c:pt idx="13310">
                  <c:v>9</c:v>
                </c:pt>
                <c:pt idx="13311">
                  <c:v>38.800001000000002</c:v>
                </c:pt>
                <c:pt idx="13312">
                  <c:v>6.8999999999999897</c:v>
                </c:pt>
                <c:pt idx="13313">
                  <c:v>4.8</c:v>
                </c:pt>
                <c:pt idx="13314">
                  <c:v>5.8999999999999897</c:v>
                </c:pt>
                <c:pt idx="13315">
                  <c:v>9.9</c:v>
                </c:pt>
                <c:pt idx="13316">
                  <c:v>9</c:v>
                </c:pt>
                <c:pt idx="13317">
                  <c:v>7.7</c:v>
                </c:pt>
                <c:pt idx="13318">
                  <c:v>6.8999999999999897</c:v>
                </c:pt>
                <c:pt idx="13319">
                  <c:v>4.8</c:v>
                </c:pt>
                <c:pt idx="13320">
                  <c:v>82.599997999999999</c:v>
                </c:pt>
                <c:pt idx="13321">
                  <c:v>9.9</c:v>
                </c:pt>
                <c:pt idx="13322">
                  <c:v>68.899996999999999</c:v>
                </c:pt>
                <c:pt idx="13323">
                  <c:v>7.7</c:v>
                </c:pt>
                <c:pt idx="13324">
                  <c:v>6.8999999999999897</c:v>
                </c:pt>
                <c:pt idx="13325">
                  <c:v>4.8</c:v>
                </c:pt>
                <c:pt idx="13326">
                  <c:v>82.599997999999999</c:v>
                </c:pt>
                <c:pt idx="13327">
                  <c:v>48.700001999999998</c:v>
                </c:pt>
                <c:pt idx="13328">
                  <c:v>68.899996999999999</c:v>
                </c:pt>
                <c:pt idx="13329">
                  <c:v>38.800001000000002</c:v>
                </c:pt>
                <c:pt idx="13330">
                  <c:v>6.8999999999999897</c:v>
                </c:pt>
                <c:pt idx="13331">
                  <c:v>4.8</c:v>
                </c:pt>
                <c:pt idx="13332">
                  <c:v>82.599997999999999</c:v>
                </c:pt>
                <c:pt idx="13333">
                  <c:v>10.3</c:v>
                </c:pt>
                <c:pt idx="13334">
                  <c:v>38.800001000000002</c:v>
                </c:pt>
                <c:pt idx="13335">
                  <c:v>6.8999999999999897</c:v>
                </c:pt>
                <c:pt idx="13336">
                  <c:v>4.8</c:v>
                </c:pt>
                <c:pt idx="13337">
                  <c:v>82.599997999999999</c:v>
                </c:pt>
                <c:pt idx="13338">
                  <c:v>48.700001999999998</c:v>
                </c:pt>
                <c:pt idx="13339">
                  <c:v>4.2</c:v>
                </c:pt>
                <c:pt idx="13340">
                  <c:v>38.800001000000002</c:v>
                </c:pt>
                <c:pt idx="13341">
                  <c:v>6.8999999999999897</c:v>
                </c:pt>
                <c:pt idx="13342">
                  <c:v>4.8</c:v>
                </c:pt>
                <c:pt idx="13343">
                  <c:v>82.599997999999999</c:v>
                </c:pt>
                <c:pt idx="13344">
                  <c:v>48.700001999999998</c:v>
                </c:pt>
                <c:pt idx="13345">
                  <c:v>4.2</c:v>
                </c:pt>
                <c:pt idx="13346">
                  <c:v>56.299998000000002</c:v>
                </c:pt>
                <c:pt idx="13347">
                  <c:v>6.8999999999999897</c:v>
                </c:pt>
                <c:pt idx="13348">
                  <c:v>4.8</c:v>
                </c:pt>
                <c:pt idx="13349">
                  <c:v>82.599997999999999</c:v>
                </c:pt>
                <c:pt idx="13350">
                  <c:v>10.3</c:v>
                </c:pt>
                <c:pt idx="13351">
                  <c:v>4.2</c:v>
                </c:pt>
                <c:pt idx="13352">
                  <c:v>7.2</c:v>
                </c:pt>
                <c:pt idx="13353">
                  <c:v>10.700001</c:v>
                </c:pt>
                <c:pt idx="13354">
                  <c:v>6.8999999999999897</c:v>
                </c:pt>
                <c:pt idx="13355">
                  <c:v>4.8</c:v>
                </c:pt>
                <c:pt idx="13356">
                  <c:v>82.599997999999999</c:v>
                </c:pt>
                <c:pt idx="13357">
                  <c:v>10.3</c:v>
                </c:pt>
                <c:pt idx="13358">
                  <c:v>4.2</c:v>
                </c:pt>
                <c:pt idx="13359">
                  <c:v>7.2</c:v>
                </c:pt>
                <c:pt idx="13360">
                  <c:v>10.700001</c:v>
                </c:pt>
                <c:pt idx="13361">
                  <c:v>9.8000000000000007</c:v>
                </c:pt>
                <c:pt idx="13362">
                  <c:v>4.8</c:v>
                </c:pt>
                <c:pt idx="13363">
                  <c:v>82.599997999999999</c:v>
                </c:pt>
                <c:pt idx="13364">
                  <c:v>48.700001999999998</c:v>
                </c:pt>
                <c:pt idx="13365">
                  <c:v>4.2</c:v>
                </c:pt>
                <c:pt idx="13366">
                  <c:v>7.2</c:v>
                </c:pt>
                <c:pt idx="13367">
                  <c:v>10.700001</c:v>
                </c:pt>
                <c:pt idx="13368">
                  <c:v>9.8000000000000007</c:v>
                </c:pt>
                <c:pt idx="13369">
                  <c:v>4.8</c:v>
                </c:pt>
                <c:pt idx="13370">
                  <c:v>82.599997999999999</c:v>
                </c:pt>
                <c:pt idx="13371">
                  <c:v>48.700001999999998</c:v>
                </c:pt>
                <c:pt idx="13372">
                  <c:v>4.2</c:v>
                </c:pt>
                <c:pt idx="13373">
                  <c:v>7.2</c:v>
                </c:pt>
                <c:pt idx="13374">
                  <c:v>10.700001</c:v>
                </c:pt>
                <c:pt idx="13375">
                  <c:v>9.8000000000000007</c:v>
                </c:pt>
                <c:pt idx="13376">
                  <c:v>13.600001000000001</c:v>
                </c:pt>
                <c:pt idx="13377">
                  <c:v>82.599997999999999</c:v>
                </c:pt>
                <c:pt idx="13378">
                  <c:v>48.700001999999998</c:v>
                </c:pt>
                <c:pt idx="13379">
                  <c:v>4.2</c:v>
                </c:pt>
                <c:pt idx="13380">
                  <c:v>7.2</c:v>
                </c:pt>
                <c:pt idx="13381">
                  <c:v>10.700001</c:v>
                </c:pt>
                <c:pt idx="13382">
                  <c:v>9.8000000000000007</c:v>
                </c:pt>
                <c:pt idx="13383">
                  <c:v>62.499995999999904</c:v>
                </c:pt>
                <c:pt idx="13384">
                  <c:v>51.6</c:v>
                </c:pt>
                <c:pt idx="13385">
                  <c:v>10.3</c:v>
                </c:pt>
                <c:pt idx="13386">
                  <c:v>4.2</c:v>
                </c:pt>
                <c:pt idx="13387">
                  <c:v>7.2</c:v>
                </c:pt>
                <c:pt idx="13388">
                  <c:v>10.700001</c:v>
                </c:pt>
                <c:pt idx="13389">
                  <c:v>9.8000000000000007</c:v>
                </c:pt>
                <c:pt idx="13390">
                  <c:v>62.499995999999904</c:v>
                </c:pt>
                <c:pt idx="13391">
                  <c:v>51.6</c:v>
                </c:pt>
                <c:pt idx="13392">
                  <c:v>28.700001</c:v>
                </c:pt>
                <c:pt idx="13393">
                  <c:v>4.2</c:v>
                </c:pt>
                <c:pt idx="13394">
                  <c:v>56.299998000000002</c:v>
                </c:pt>
                <c:pt idx="13395">
                  <c:v>10.700001</c:v>
                </c:pt>
                <c:pt idx="13396">
                  <c:v>9.8000000000000007</c:v>
                </c:pt>
                <c:pt idx="13397">
                  <c:v>62.499995999999904</c:v>
                </c:pt>
                <c:pt idx="13398">
                  <c:v>51.6</c:v>
                </c:pt>
                <c:pt idx="13399">
                  <c:v>14.200001</c:v>
                </c:pt>
                <c:pt idx="13400">
                  <c:v>5.5</c:v>
                </c:pt>
                <c:pt idx="13401">
                  <c:v>4.2</c:v>
                </c:pt>
                <c:pt idx="13402">
                  <c:v>7.2</c:v>
                </c:pt>
                <c:pt idx="13403">
                  <c:v>10.700001</c:v>
                </c:pt>
                <c:pt idx="13404">
                  <c:v>9.8000000000000007</c:v>
                </c:pt>
                <c:pt idx="13405">
                  <c:v>62.499995999999904</c:v>
                </c:pt>
                <c:pt idx="13406">
                  <c:v>51.6</c:v>
                </c:pt>
                <c:pt idx="13407">
                  <c:v>28.700001</c:v>
                </c:pt>
                <c:pt idx="13408">
                  <c:v>74.199997999999994</c:v>
                </c:pt>
                <c:pt idx="13409">
                  <c:v>56.299998000000002</c:v>
                </c:pt>
                <c:pt idx="13410">
                  <c:v>10.700001</c:v>
                </c:pt>
                <c:pt idx="13411">
                  <c:v>9.8000000000000007</c:v>
                </c:pt>
                <c:pt idx="13412">
                  <c:v>13.600001000000001</c:v>
                </c:pt>
                <c:pt idx="13413">
                  <c:v>51.6</c:v>
                </c:pt>
                <c:pt idx="13414">
                  <c:v>28.700001</c:v>
                </c:pt>
                <c:pt idx="13415">
                  <c:v>5.5</c:v>
                </c:pt>
                <c:pt idx="13416">
                  <c:v>61.499996999999901</c:v>
                </c:pt>
                <c:pt idx="13417">
                  <c:v>10.700001</c:v>
                </c:pt>
                <c:pt idx="13418">
                  <c:v>9.8000000000000007</c:v>
                </c:pt>
                <c:pt idx="13419">
                  <c:v>62.499995999999904</c:v>
                </c:pt>
                <c:pt idx="13420">
                  <c:v>51.6</c:v>
                </c:pt>
                <c:pt idx="13421">
                  <c:v>28.700001</c:v>
                </c:pt>
                <c:pt idx="13422">
                  <c:v>5.5</c:v>
                </c:pt>
                <c:pt idx="13423">
                  <c:v>61.499996999999901</c:v>
                </c:pt>
                <c:pt idx="13424">
                  <c:v>9.8000000000000007</c:v>
                </c:pt>
                <c:pt idx="13425">
                  <c:v>62.499995999999904</c:v>
                </c:pt>
                <c:pt idx="13426">
                  <c:v>51.6</c:v>
                </c:pt>
                <c:pt idx="13427">
                  <c:v>14.200001</c:v>
                </c:pt>
                <c:pt idx="13428">
                  <c:v>74.199997999999994</c:v>
                </c:pt>
                <c:pt idx="13429">
                  <c:v>61.499996999999901</c:v>
                </c:pt>
                <c:pt idx="13430">
                  <c:v>62.499995999999904</c:v>
                </c:pt>
                <c:pt idx="13431">
                  <c:v>51.6</c:v>
                </c:pt>
                <c:pt idx="13432">
                  <c:v>14.200001</c:v>
                </c:pt>
                <c:pt idx="13433">
                  <c:v>74.199997999999994</c:v>
                </c:pt>
                <c:pt idx="13434">
                  <c:v>61.499996999999901</c:v>
                </c:pt>
                <c:pt idx="13435">
                  <c:v>63.000003999999997</c:v>
                </c:pt>
                <c:pt idx="13436">
                  <c:v>62.499995999999904</c:v>
                </c:pt>
                <c:pt idx="13437">
                  <c:v>51.6</c:v>
                </c:pt>
                <c:pt idx="13438">
                  <c:v>14.200001</c:v>
                </c:pt>
                <c:pt idx="13439">
                  <c:v>5.5</c:v>
                </c:pt>
                <c:pt idx="13440">
                  <c:v>61.499996999999901</c:v>
                </c:pt>
                <c:pt idx="13441">
                  <c:v>15.199999</c:v>
                </c:pt>
                <c:pt idx="13442">
                  <c:v>4.0999999999999996</c:v>
                </c:pt>
                <c:pt idx="13443">
                  <c:v>121.099998</c:v>
                </c:pt>
                <c:pt idx="13444">
                  <c:v>24.299999</c:v>
                </c:pt>
                <c:pt idx="13445">
                  <c:v>8.6999999999999993</c:v>
                </c:pt>
                <c:pt idx="13446">
                  <c:v>21.299999</c:v>
                </c:pt>
                <c:pt idx="13447">
                  <c:v>34.699996999999897</c:v>
                </c:pt>
                <c:pt idx="13448">
                  <c:v>24.299999</c:v>
                </c:pt>
                <c:pt idx="13449">
                  <c:v>8.6999999999999993</c:v>
                </c:pt>
                <c:pt idx="13450">
                  <c:v>21.299999</c:v>
                </c:pt>
                <c:pt idx="13451">
                  <c:v>38.100003000000001</c:v>
                </c:pt>
                <c:pt idx="13452">
                  <c:v>121.099998</c:v>
                </c:pt>
                <c:pt idx="13453">
                  <c:v>24.299999</c:v>
                </c:pt>
                <c:pt idx="13454">
                  <c:v>8.6999999999999993</c:v>
                </c:pt>
                <c:pt idx="13455">
                  <c:v>21.299999</c:v>
                </c:pt>
                <c:pt idx="13456">
                  <c:v>38.100003000000001</c:v>
                </c:pt>
                <c:pt idx="13457">
                  <c:v>38.700001</c:v>
                </c:pt>
                <c:pt idx="13458">
                  <c:v>24.299999</c:v>
                </c:pt>
                <c:pt idx="13459">
                  <c:v>8.6999999999999993</c:v>
                </c:pt>
                <c:pt idx="13460">
                  <c:v>21.299999</c:v>
                </c:pt>
                <c:pt idx="13461">
                  <c:v>12.499998999999899</c:v>
                </c:pt>
                <c:pt idx="13462">
                  <c:v>38.700001</c:v>
                </c:pt>
                <c:pt idx="13463">
                  <c:v>8.6999999999999993</c:v>
                </c:pt>
                <c:pt idx="13464">
                  <c:v>21.299999</c:v>
                </c:pt>
                <c:pt idx="13465">
                  <c:v>12.499998999999899</c:v>
                </c:pt>
                <c:pt idx="13466">
                  <c:v>38.700001</c:v>
                </c:pt>
                <c:pt idx="13467">
                  <c:v>165.09999499999901</c:v>
                </c:pt>
                <c:pt idx="13468">
                  <c:v>8.6999999999999993</c:v>
                </c:pt>
                <c:pt idx="13469">
                  <c:v>21.299999</c:v>
                </c:pt>
                <c:pt idx="13470">
                  <c:v>38.100003000000001</c:v>
                </c:pt>
                <c:pt idx="13471">
                  <c:v>38.700001</c:v>
                </c:pt>
                <c:pt idx="13472">
                  <c:v>165.09999499999901</c:v>
                </c:pt>
                <c:pt idx="13473">
                  <c:v>25</c:v>
                </c:pt>
                <c:pt idx="13474">
                  <c:v>8.6999999999999993</c:v>
                </c:pt>
                <c:pt idx="13475">
                  <c:v>21.299999</c:v>
                </c:pt>
                <c:pt idx="13476">
                  <c:v>12.499998999999899</c:v>
                </c:pt>
                <c:pt idx="13477">
                  <c:v>38.700001</c:v>
                </c:pt>
                <c:pt idx="13478">
                  <c:v>165.09999499999901</c:v>
                </c:pt>
                <c:pt idx="13479">
                  <c:v>25</c:v>
                </c:pt>
                <c:pt idx="13480">
                  <c:v>22.900002000000001</c:v>
                </c:pt>
                <c:pt idx="13481">
                  <c:v>21.299999</c:v>
                </c:pt>
                <c:pt idx="13482">
                  <c:v>12.499998999999899</c:v>
                </c:pt>
                <c:pt idx="13483">
                  <c:v>38.700001</c:v>
                </c:pt>
                <c:pt idx="13484">
                  <c:v>165.09999499999901</c:v>
                </c:pt>
                <c:pt idx="13485">
                  <c:v>164.30000699999999</c:v>
                </c:pt>
                <c:pt idx="13486">
                  <c:v>22.900002000000001</c:v>
                </c:pt>
                <c:pt idx="13487">
                  <c:v>25</c:v>
                </c:pt>
                <c:pt idx="13488">
                  <c:v>21.299999</c:v>
                </c:pt>
                <c:pt idx="13489">
                  <c:v>38.100003000000001</c:v>
                </c:pt>
                <c:pt idx="13490">
                  <c:v>38.700001</c:v>
                </c:pt>
                <c:pt idx="13491">
                  <c:v>165.09999499999901</c:v>
                </c:pt>
                <c:pt idx="13492">
                  <c:v>164.30000699999999</c:v>
                </c:pt>
                <c:pt idx="13493">
                  <c:v>22.900002000000001</c:v>
                </c:pt>
                <c:pt idx="13494">
                  <c:v>25</c:v>
                </c:pt>
                <c:pt idx="13495">
                  <c:v>21.299999</c:v>
                </c:pt>
                <c:pt idx="13496">
                  <c:v>38.100003000000001</c:v>
                </c:pt>
                <c:pt idx="13497">
                  <c:v>38.700001</c:v>
                </c:pt>
                <c:pt idx="13498">
                  <c:v>165.09999499999901</c:v>
                </c:pt>
                <c:pt idx="13499">
                  <c:v>25</c:v>
                </c:pt>
                <c:pt idx="13500">
                  <c:v>22.900002000000001</c:v>
                </c:pt>
                <c:pt idx="13501">
                  <c:v>25</c:v>
                </c:pt>
                <c:pt idx="13502">
                  <c:v>25</c:v>
                </c:pt>
                <c:pt idx="13503">
                  <c:v>38.100003000000001</c:v>
                </c:pt>
                <c:pt idx="13504">
                  <c:v>38.700001</c:v>
                </c:pt>
                <c:pt idx="13505">
                  <c:v>165.09999499999901</c:v>
                </c:pt>
                <c:pt idx="13506">
                  <c:v>164.30000699999999</c:v>
                </c:pt>
                <c:pt idx="13507">
                  <c:v>22.900002000000001</c:v>
                </c:pt>
                <c:pt idx="13508">
                  <c:v>25</c:v>
                </c:pt>
                <c:pt idx="13509">
                  <c:v>25</c:v>
                </c:pt>
                <c:pt idx="13510">
                  <c:v>38.700001</c:v>
                </c:pt>
                <c:pt idx="13511">
                  <c:v>165.09999499999901</c:v>
                </c:pt>
                <c:pt idx="13512">
                  <c:v>164.30000699999999</c:v>
                </c:pt>
                <c:pt idx="13513">
                  <c:v>22.900002000000001</c:v>
                </c:pt>
                <c:pt idx="13514">
                  <c:v>25</c:v>
                </c:pt>
                <c:pt idx="13515">
                  <c:v>25</c:v>
                </c:pt>
                <c:pt idx="13516">
                  <c:v>25</c:v>
                </c:pt>
                <c:pt idx="13517">
                  <c:v>165.09999499999901</c:v>
                </c:pt>
                <c:pt idx="13518">
                  <c:v>25</c:v>
                </c:pt>
                <c:pt idx="13519">
                  <c:v>22.900002000000001</c:v>
                </c:pt>
                <c:pt idx="13520">
                  <c:v>25</c:v>
                </c:pt>
                <c:pt idx="13521">
                  <c:v>25</c:v>
                </c:pt>
                <c:pt idx="13522">
                  <c:v>25</c:v>
                </c:pt>
                <c:pt idx="13523">
                  <c:v>165.09999499999901</c:v>
                </c:pt>
                <c:pt idx="13524">
                  <c:v>25</c:v>
                </c:pt>
                <c:pt idx="13525">
                  <c:v>22.900002000000001</c:v>
                </c:pt>
                <c:pt idx="13526">
                  <c:v>25</c:v>
                </c:pt>
                <c:pt idx="13527">
                  <c:v>25</c:v>
                </c:pt>
                <c:pt idx="13528">
                  <c:v>25</c:v>
                </c:pt>
                <c:pt idx="13529">
                  <c:v>25</c:v>
                </c:pt>
                <c:pt idx="13530">
                  <c:v>22.900002000000001</c:v>
                </c:pt>
                <c:pt idx="13531">
                  <c:v>25</c:v>
                </c:pt>
                <c:pt idx="13532">
                  <c:v>25</c:v>
                </c:pt>
                <c:pt idx="13533">
                  <c:v>25</c:v>
                </c:pt>
                <c:pt idx="13534">
                  <c:v>22.900002000000001</c:v>
                </c:pt>
                <c:pt idx="13535">
                  <c:v>25</c:v>
                </c:pt>
                <c:pt idx="13536">
                  <c:v>25</c:v>
                </c:pt>
                <c:pt idx="13537">
                  <c:v>25</c:v>
                </c:pt>
                <c:pt idx="13538">
                  <c:v>25</c:v>
                </c:pt>
                <c:pt idx="13539">
                  <c:v>25</c:v>
                </c:pt>
                <c:pt idx="13540">
                  <c:v>25</c:v>
                </c:pt>
                <c:pt idx="13541">
                  <c:v>25</c:v>
                </c:pt>
                <c:pt idx="13542">
                  <c:v>25</c:v>
                </c:pt>
                <c:pt idx="13543">
                  <c:v>27.6</c:v>
                </c:pt>
                <c:pt idx="13544">
                  <c:v>25</c:v>
                </c:pt>
                <c:pt idx="13545">
                  <c:v>25</c:v>
                </c:pt>
                <c:pt idx="13546">
                  <c:v>27.6</c:v>
                </c:pt>
                <c:pt idx="13547">
                  <c:v>34.900002000000001</c:v>
                </c:pt>
                <c:pt idx="13548">
                  <c:v>36.599997999999999</c:v>
                </c:pt>
                <c:pt idx="13549">
                  <c:v>22.7</c:v>
                </c:pt>
                <c:pt idx="13550">
                  <c:v>22.4</c:v>
                </c:pt>
                <c:pt idx="13551">
                  <c:v>34.900002000000001</c:v>
                </c:pt>
                <c:pt idx="13552">
                  <c:v>36.599997999999999</c:v>
                </c:pt>
                <c:pt idx="13553">
                  <c:v>22.7</c:v>
                </c:pt>
                <c:pt idx="13554">
                  <c:v>22.4</c:v>
                </c:pt>
                <c:pt idx="13555">
                  <c:v>30.999998999999999</c:v>
                </c:pt>
                <c:pt idx="13556">
                  <c:v>34.900002000000001</c:v>
                </c:pt>
                <c:pt idx="13557">
                  <c:v>36.599997999999999</c:v>
                </c:pt>
                <c:pt idx="13558">
                  <c:v>22.7</c:v>
                </c:pt>
                <c:pt idx="13559">
                  <c:v>22.4</c:v>
                </c:pt>
                <c:pt idx="13560">
                  <c:v>30.999998999999999</c:v>
                </c:pt>
                <c:pt idx="13561">
                  <c:v>17.899999000000001</c:v>
                </c:pt>
                <c:pt idx="13562">
                  <c:v>34.900002000000001</c:v>
                </c:pt>
                <c:pt idx="13563">
                  <c:v>36.599997999999999</c:v>
                </c:pt>
                <c:pt idx="13564">
                  <c:v>22.7</c:v>
                </c:pt>
                <c:pt idx="13565">
                  <c:v>22.4</c:v>
                </c:pt>
                <c:pt idx="13566">
                  <c:v>30.999998999999999</c:v>
                </c:pt>
                <c:pt idx="13567">
                  <c:v>17.899999000000001</c:v>
                </c:pt>
                <c:pt idx="13568">
                  <c:v>14.399998999999999</c:v>
                </c:pt>
                <c:pt idx="13569">
                  <c:v>36.599997999999999</c:v>
                </c:pt>
                <c:pt idx="13570">
                  <c:v>22.7</c:v>
                </c:pt>
                <c:pt idx="13571">
                  <c:v>22.4</c:v>
                </c:pt>
                <c:pt idx="13572">
                  <c:v>30.999998999999999</c:v>
                </c:pt>
                <c:pt idx="13573">
                  <c:v>17.899999000000001</c:v>
                </c:pt>
                <c:pt idx="13574">
                  <c:v>14.399998999999999</c:v>
                </c:pt>
                <c:pt idx="13575">
                  <c:v>36.599997999999999</c:v>
                </c:pt>
                <c:pt idx="13576">
                  <c:v>22.7</c:v>
                </c:pt>
                <c:pt idx="13577">
                  <c:v>22.4</c:v>
                </c:pt>
                <c:pt idx="13578">
                  <c:v>30.999998999999999</c:v>
                </c:pt>
                <c:pt idx="13579">
                  <c:v>17.899999000000001</c:v>
                </c:pt>
                <c:pt idx="13580">
                  <c:v>14.399998999999999</c:v>
                </c:pt>
                <c:pt idx="13581">
                  <c:v>198.6</c:v>
                </c:pt>
                <c:pt idx="13582">
                  <c:v>22.7</c:v>
                </c:pt>
                <c:pt idx="13583">
                  <c:v>22.4</c:v>
                </c:pt>
                <c:pt idx="13584">
                  <c:v>30.999998999999999</c:v>
                </c:pt>
                <c:pt idx="13585">
                  <c:v>17.899999000000001</c:v>
                </c:pt>
                <c:pt idx="13586">
                  <c:v>14.399998999999999</c:v>
                </c:pt>
                <c:pt idx="13587">
                  <c:v>198.6</c:v>
                </c:pt>
                <c:pt idx="13588">
                  <c:v>22.7</c:v>
                </c:pt>
                <c:pt idx="13589">
                  <c:v>22.4</c:v>
                </c:pt>
                <c:pt idx="13590">
                  <c:v>30.999998999999999</c:v>
                </c:pt>
                <c:pt idx="13591">
                  <c:v>17.899999000000001</c:v>
                </c:pt>
                <c:pt idx="13592">
                  <c:v>14.399998999999999</c:v>
                </c:pt>
                <c:pt idx="13593">
                  <c:v>198.6</c:v>
                </c:pt>
                <c:pt idx="13594">
                  <c:v>37.800001999999999</c:v>
                </c:pt>
                <c:pt idx="13595">
                  <c:v>22.7</c:v>
                </c:pt>
                <c:pt idx="13596">
                  <c:v>22.4</c:v>
                </c:pt>
                <c:pt idx="13597">
                  <c:v>30.999998999999999</c:v>
                </c:pt>
                <c:pt idx="13598">
                  <c:v>17.899999000000001</c:v>
                </c:pt>
                <c:pt idx="13599">
                  <c:v>14.399998999999999</c:v>
                </c:pt>
                <c:pt idx="13600">
                  <c:v>198.6</c:v>
                </c:pt>
                <c:pt idx="13601">
                  <c:v>37.800001999999999</c:v>
                </c:pt>
                <c:pt idx="13602">
                  <c:v>22.4</c:v>
                </c:pt>
                <c:pt idx="13603">
                  <c:v>30.999998999999999</c:v>
                </c:pt>
                <c:pt idx="13604">
                  <c:v>17.899999000000001</c:v>
                </c:pt>
                <c:pt idx="13605">
                  <c:v>14.399998999999999</c:v>
                </c:pt>
                <c:pt idx="13606">
                  <c:v>198.6</c:v>
                </c:pt>
                <c:pt idx="13607">
                  <c:v>37.800001999999999</c:v>
                </c:pt>
                <c:pt idx="13608">
                  <c:v>4.2000010000000003</c:v>
                </c:pt>
                <c:pt idx="13609">
                  <c:v>30.999998999999999</c:v>
                </c:pt>
                <c:pt idx="13610">
                  <c:v>17.899999000000001</c:v>
                </c:pt>
                <c:pt idx="13611">
                  <c:v>14.399998999999999</c:v>
                </c:pt>
                <c:pt idx="13612">
                  <c:v>198.6</c:v>
                </c:pt>
                <c:pt idx="13613">
                  <c:v>37.800001999999999</c:v>
                </c:pt>
                <c:pt idx="13614">
                  <c:v>15.299999</c:v>
                </c:pt>
                <c:pt idx="13615">
                  <c:v>15.300001</c:v>
                </c:pt>
                <c:pt idx="13616">
                  <c:v>17.899999000000001</c:v>
                </c:pt>
                <c:pt idx="13617">
                  <c:v>14.399998999999999</c:v>
                </c:pt>
                <c:pt idx="13618">
                  <c:v>198.6</c:v>
                </c:pt>
                <c:pt idx="13619">
                  <c:v>37.800001999999999</c:v>
                </c:pt>
                <c:pt idx="13620">
                  <c:v>4.2000010000000003</c:v>
                </c:pt>
                <c:pt idx="13621">
                  <c:v>15.300001</c:v>
                </c:pt>
                <c:pt idx="13622">
                  <c:v>69.800003000000004</c:v>
                </c:pt>
                <c:pt idx="13623">
                  <c:v>14.399998999999999</c:v>
                </c:pt>
                <c:pt idx="13624">
                  <c:v>198.6</c:v>
                </c:pt>
                <c:pt idx="13625">
                  <c:v>37.800001999999999</c:v>
                </c:pt>
                <c:pt idx="13626">
                  <c:v>4.2000010000000003</c:v>
                </c:pt>
                <c:pt idx="13627">
                  <c:v>15.300001</c:v>
                </c:pt>
                <c:pt idx="13628">
                  <c:v>69.800003000000004</c:v>
                </c:pt>
                <c:pt idx="13629">
                  <c:v>198.6</c:v>
                </c:pt>
                <c:pt idx="13630">
                  <c:v>37.800001999999999</c:v>
                </c:pt>
                <c:pt idx="13631">
                  <c:v>15.299999</c:v>
                </c:pt>
                <c:pt idx="13632">
                  <c:v>15.300001</c:v>
                </c:pt>
                <c:pt idx="13633">
                  <c:v>69.800003000000004</c:v>
                </c:pt>
                <c:pt idx="13634">
                  <c:v>121.399998</c:v>
                </c:pt>
                <c:pt idx="13635">
                  <c:v>198.6</c:v>
                </c:pt>
                <c:pt idx="13636">
                  <c:v>37.800001999999999</c:v>
                </c:pt>
                <c:pt idx="13637">
                  <c:v>4.2000010000000003</c:v>
                </c:pt>
                <c:pt idx="13638">
                  <c:v>15.300001</c:v>
                </c:pt>
                <c:pt idx="13639">
                  <c:v>69.800003000000004</c:v>
                </c:pt>
                <c:pt idx="13640">
                  <c:v>18.399999000000001</c:v>
                </c:pt>
                <c:pt idx="13641">
                  <c:v>37.800001999999999</c:v>
                </c:pt>
                <c:pt idx="13642">
                  <c:v>15.299999</c:v>
                </c:pt>
                <c:pt idx="13643">
                  <c:v>15.300001</c:v>
                </c:pt>
                <c:pt idx="13644">
                  <c:v>69.800003000000004</c:v>
                </c:pt>
                <c:pt idx="13645">
                  <c:v>18.399999000000001</c:v>
                </c:pt>
                <c:pt idx="13646">
                  <c:v>10.500000999999999</c:v>
                </c:pt>
                <c:pt idx="13647">
                  <c:v>37.800001999999999</c:v>
                </c:pt>
                <c:pt idx="13648">
                  <c:v>15.299999</c:v>
                </c:pt>
                <c:pt idx="13649">
                  <c:v>15.300001</c:v>
                </c:pt>
                <c:pt idx="13650">
                  <c:v>69.800003000000004</c:v>
                </c:pt>
                <c:pt idx="13651">
                  <c:v>121.399998</c:v>
                </c:pt>
                <c:pt idx="13652">
                  <c:v>10.500000999999999</c:v>
                </c:pt>
                <c:pt idx="13653">
                  <c:v>9.6</c:v>
                </c:pt>
                <c:pt idx="13654">
                  <c:v>4.2000010000000003</c:v>
                </c:pt>
                <c:pt idx="13655">
                  <c:v>15.300001</c:v>
                </c:pt>
                <c:pt idx="13656">
                  <c:v>69.800003000000004</c:v>
                </c:pt>
                <c:pt idx="13657">
                  <c:v>18.399999000000001</c:v>
                </c:pt>
                <c:pt idx="13658">
                  <c:v>10.500000999999999</c:v>
                </c:pt>
                <c:pt idx="13659">
                  <c:v>9.6</c:v>
                </c:pt>
                <c:pt idx="13660">
                  <c:v>13.499998999999899</c:v>
                </c:pt>
                <c:pt idx="13661">
                  <c:v>15.299999</c:v>
                </c:pt>
                <c:pt idx="13662">
                  <c:v>15.300001</c:v>
                </c:pt>
                <c:pt idx="13663">
                  <c:v>69.800003000000004</c:v>
                </c:pt>
                <c:pt idx="13664">
                  <c:v>18.399999000000001</c:v>
                </c:pt>
                <c:pt idx="13665">
                  <c:v>10.500000999999999</c:v>
                </c:pt>
                <c:pt idx="13666">
                  <c:v>9.6</c:v>
                </c:pt>
                <c:pt idx="13667">
                  <c:v>13.499998999999899</c:v>
                </c:pt>
                <c:pt idx="13668">
                  <c:v>10.100001000000001</c:v>
                </c:pt>
                <c:pt idx="13669">
                  <c:v>15.300001</c:v>
                </c:pt>
                <c:pt idx="13670">
                  <c:v>69.800003000000004</c:v>
                </c:pt>
                <c:pt idx="13671">
                  <c:v>121.399998</c:v>
                </c:pt>
                <c:pt idx="13672">
                  <c:v>10.500000999999999</c:v>
                </c:pt>
                <c:pt idx="13673">
                  <c:v>9.6</c:v>
                </c:pt>
                <c:pt idx="13674">
                  <c:v>13.499998999999899</c:v>
                </c:pt>
                <c:pt idx="13675">
                  <c:v>10.100001000000001</c:v>
                </c:pt>
                <c:pt idx="13676">
                  <c:v>69.800003000000004</c:v>
                </c:pt>
                <c:pt idx="13677">
                  <c:v>121.399998</c:v>
                </c:pt>
                <c:pt idx="13678">
                  <c:v>10.500000999999999</c:v>
                </c:pt>
                <c:pt idx="13679">
                  <c:v>9.6</c:v>
                </c:pt>
                <c:pt idx="13680">
                  <c:v>13.499998999999899</c:v>
                </c:pt>
                <c:pt idx="13681">
                  <c:v>10.100001000000001</c:v>
                </c:pt>
                <c:pt idx="13682">
                  <c:v>18.399999000000001</c:v>
                </c:pt>
                <c:pt idx="13683">
                  <c:v>18.399999000000001</c:v>
                </c:pt>
                <c:pt idx="13684">
                  <c:v>10.500000999999999</c:v>
                </c:pt>
                <c:pt idx="13685">
                  <c:v>9.6</c:v>
                </c:pt>
                <c:pt idx="13686">
                  <c:v>13.499998999999899</c:v>
                </c:pt>
                <c:pt idx="13687">
                  <c:v>10.100001000000001</c:v>
                </c:pt>
                <c:pt idx="13688">
                  <c:v>18.399999000000001</c:v>
                </c:pt>
                <c:pt idx="13689">
                  <c:v>23.2</c:v>
                </c:pt>
                <c:pt idx="13690">
                  <c:v>18.399999000000001</c:v>
                </c:pt>
                <c:pt idx="13691">
                  <c:v>10.500000999999999</c:v>
                </c:pt>
                <c:pt idx="13692">
                  <c:v>9.6</c:v>
                </c:pt>
                <c:pt idx="13693">
                  <c:v>13.499998999999899</c:v>
                </c:pt>
                <c:pt idx="13694">
                  <c:v>10.100001000000001</c:v>
                </c:pt>
                <c:pt idx="13695">
                  <c:v>18.399999000000001</c:v>
                </c:pt>
                <c:pt idx="13696">
                  <c:v>23.2</c:v>
                </c:pt>
                <c:pt idx="13697">
                  <c:v>121.300003</c:v>
                </c:pt>
                <c:pt idx="13698">
                  <c:v>10.500000999999999</c:v>
                </c:pt>
                <c:pt idx="13699">
                  <c:v>9.6</c:v>
                </c:pt>
                <c:pt idx="13700">
                  <c:v>13.499998999999899</c:v>
                </c:pt>
                <c:pt idx="13701">
                  <c:v>10.100001000000001</c:v>
                </c:pt>
                <c:pt idx="13702">
                  <c:v>18.399999000000001</c:v>
                </c:pt>
                <c:pt idx="13703">
                  <c:v>23.2</c:v>
                </c:pt>
                <c:pt idx="13704">
                  <c:v>121.300003</c:v>
                </c:pt>
                <c:pt idx="13705">
                  <c:v>121.30000699999999</c:v>
                </c:pt>
                <c:pt idx="13706">
                  <c:v>10.500000999999999</c:v>
                </c:pt>
                <c:pt idx="13707">
                  <c:v>9.6</c:v>
                </c:pt>
                <c:pt idx="13708">
                  <c:v>13.499998999999899</c:v>
                </c:pt>
                <c:pt idx="13709">
                  <c:v>10.100001000000001</c:v>
                </c:pt>
                <c:pt idx="13710">
                  <c:v>18.399999000000001</c:v>
                </c:pt>
                <c:pt idx="13711">
                  <c:v>23.2</c:v>
                </c:pt>
                <c:pt idx="13712">
                  <c:v>121.300003</c:v>
                </c:pt>
                <c:pt idx="13713">
                  <c:v>121.30000699999999</c:v>
                </c:pt>
                <c:pt idx="13714">
                  <c:v>72</c:v>
                </c:pt>
                <c:pt idx="13715">
                  <c:v>9.6</c:v>
                </c:pt>
                <c:pt idx="13716">
                  <c:v>13.499998999999899</c:v>
                </c:pt>
                <c:pt idx="13717">
                  <c:v>10.100001000000001</c:v>
                </c:pt>
                <c:pt idx="13718">
                  <c:v>18.399999000000001</c:v>
                </c:pt>
                <c:pt idx="13719">
                  <c:v>23.2</c:v>
                </c:pt>
                <c:pt idx="13720">
                  <c:v>121.300003</c:v>
                </c:pt>
                <c:pt idx="13721">
                  <c:v>121.30000699999999</c:v>
                </c:pt>
                <c:pt idx="13722">
                  <c:v>72</c:v>
                </c:pt>
                <c:pt idx="13723">
                  <c:v>13.499998999999899</c:v>
                </c:pt>
                <c:pt idx="13724">
                  <c:v>10.100001000000001</c:v>
                </c:pt>
                <c:pt idx="13725">
                  <c:v>18.399999000000001</c:v>
                </c:pt>
                <c:pt idx="13726">
                  <c:v>23.2</c:v>
                </c:pt>
                <c:pt idx="13727">
                  <c:v>18.399999000000001</c:v>
                </c:pt>
                <c:pt idx="13728">
                  <c:v>121.30000699999999</c:v>
                </c:pt>
                <c:pt idx="13729">
                  <c:v>72</c:v>
                </c:pt>
                <c:pt idx="13730">
                  <c:v>15.499999999999901</c:v>
                </c:pt>
                <c:pt idx="13731">
                  <c:v>10.100001000000001</c:v>
                </c:pt>
                <c:pt idx="13732">
                  <c:v>18.399999000000001</c:v>
                </c:pt>
                <c:pt idx="13733">
                  <c:v>23.2</c:v>
                </c:pt>
                <c:pt idx="13734">
                  <c:v>121.300003</c:v>
                </c:pt>
                <c:pt idx="13735">
                  <c:v>121.30000699999999</c:v>
                </c:pt>
                <c:pt idx="13736">
                  <c:v>72</c:v>
                </c:pt>
                <c:pt idx="13737">
                  <c:v>15.499999999999901</c:v>
                </c:pt>
                <c:pt idx="13738">
                  <c:v>43.5</c:v>
                </c:pt>
                <c:pt idx="13739">
                  <c:v>18.399999000000001</c:v>
                </c:pt>
                <c:pt idx="13740">
                  <c:v>23.2</c:v>
                </c:pt>
                <c:pt idx="13741">
                  <c:v>121.300003</c:v>
                </c:pt>
                <c:pt idx="13742">
                  <c:v>121.30000699999999</c:v>
                </c:pt>
                <c:pt idx="13743">
                  <c:v>72</c:v>
                </c:pt>
                <c:pt idx="13744">
                  <c:v>15.499999999999901</c:v>
                </c:pt>
                <c:pt idx="13745">
                  <c:v>43.5</c:v>
                </c:pt>
                <c:pt idx="13746">
                  <c:v>74.999996999999993</c:v>
                </c:pt>
                <c:pt idx="13747">
                  <c:v>18.399999000000001</c:v>
                </c:pt>
                <c:pt idx="13748">
                  <c:v>23.2</c:v>
                </c:pt>
                <c:pt idx="13749">
                  <c:v>18.399999000000001</c:v>
                </c:pt>
                <c:pt idx="13750">
                  <c:v>121.30000699999999</c:v>
                </c:pt>
                <c:pt idx="13751">
                  <c:v>72</c:v>
                </c:pt>
                <c:pt idx="13752">
                  <c:v>15.499999999999901</c:v>
                </c:pt>
                <c:pt idx="13753">
                  <c:v>43.5</c:v>
                </c:pt>
                <c:pt idx="13754">
                  <c:v>74.999996999999993</c:v>
                </c:pt>
                <c:pt idx="13755">
                  <c:v>32.299999</c:v>
                </c:pt>
                <c:pt idx="13756">
                  <c:v>23.2</c:v>
                </c:pt>
                <c:pt idx="13757">
                  <c:v>18.399999000000001</c:v>
                </c:pt>
                <c:pt idx="13758">
                  <c:v>121.30000699999999</c:v>
                </c:pt>
                <c:pt idx="13759">
                  <c:v>72</c:v>
                </c:pt>
                <c:pt idx="13760">
                  <c:v>15.499999999999901</c:v>
                </c:pt>
                <c:pt idx="13761">
                  <c:v>43.5</c:v>
                </c:pt>
                <c:pt idx="13762">
                  <c:v>74.999996999999993</c:v>
                </c:pt>
                <c:pt idx="13763">
                  <c:v>32.299999</c:v>
                </c:pt>
                <c:pt idx="13764">
                  <c:v>18.399999000000001</c:v>
                </c:pt>
                <c:pt idx="13765">
                  <c:v>121.30000699999999</c:v>
                </c:pt>
                <c:pt idx="13766">
                  <c:v>72</c:v>
                </c:pt>
                <c:pt idx="13767">
                  <c:v>15.499999999999901</c:v>
                </c:pt>
                <c:pt idx="13768">
                  <c:v>43.5</c:v>
                </c:pt>
                <c:pt idx="13769">
                  <c:v>74.999996999999993</c:v>
                </c:pt>
                <c:pt idx="13770">
                  <c:v>32.299999</c:v>
                </c:pt>
                <c:pt idx="13771">
                  <c:v>9.1999999999999993</c:v>
                </c:pt>
                <c:pt idx="13772">
                  <c:v>121.30000699999999</c:v>
                </c:pt>
                <c:pt idx="13773">
                  <c:v>72</c:v>
                </c:pt>
                <c:pt idx="13774">
                  <c:v>15.499999999999901</c:v>
                </c:pt>
                <c:pt idx="13775">
                  <c:v>43.5</c:v>
                </c:pt>
                <c:pt idx="13776">
                  <c:v>74.999996999999993</c:v>
                </c:pt>
                <c:pt idx="13777">
                  <c:v>32.299999</c:v>
                </c:pt>
                <c:pt idx="13778">
                  <c:v>9.1999999999999993</c:v>
                </c:pt>
                <c:pt idx="13779">
                  <c:v>6</c:v>
                </c:pt>
                <c:pt idx="13780">
                  <c:v>72</c:v>
                </c:pt>
                <c:pt idx="13781">
                  <c:v>15.499999999999901</c:v>
                </c:pt>
                <c:pt idx="13782">
                  <c:v>43.5</c:v>
                </c:pt>
                <c:pt idx="13783">
                  <c:v>74.999996999999993</c:v>
                </c:pt>
                <c:pt idx="13784">
                  <c:v>32.299999</c:v>
                </c:pt>
                <c:pt idx="13785">
                  <c:v>9.1999999999999993</c:v>
                </c:pt>
                <c:pt idx="13786">
                  <c:v>6</c:v>
                </c:pt>
                <c:pt idx="13787">
                  <c:v>9.9</c:v>
                </c:pt>
                <c:pt idx="13788">
                  <c:v>15.499999999999901</c:v>
                </c:pt>
                <c:pt idx="13789">
                  <c:v>43.5</c:v>
                </c:pt>
                <c:pt idx="13790">
                  <c:v>74.999996999999993</c:v>
                </c:pt>
                <c:pt idx="13791">
                  <c:v>32.299999</c:v>
                </c:pt>
                <c:pt idx="13792">
                  <c:v>103.200002</c:v>
                </c:pt>
                <c:pt idx="13793">
                  <c:v>6</c:v>
                </c:pt>
                <c:pt idx="13794">
                  <c:v>9.9</c:v>
                </c:pt>
                <c:pt idx="13795">
                  <c:v>62.999997999999998</c:v>
                </c:pt>
                <c:pt idx="13796">
                  <c:v>15.499999999999901</c:v>
                </c:pt>
                <c:pt idx="13797">
                  <c:v>43.5</c:v>
                </c:pt>
                <c:pt idx="13798">
                  <c:v>74.999996999999993</c:v>
                </c:pt>
                <c:pt idx="13799">
                  <c:v>32.299999</c:v>
                </c:pt>
                <c:pt idx="13800">
                  <c:v>9.1999999999999993</c:v>
                </c:pt>
                <c:pt idx="13801">
                  <c:v>6</c:v>
                </c:pt>
                <c:pt idx="13802">
                  <c:v>9.9</c:v>
                </c:pt>
                <c:pt idx="13803">
                  <c:v>62.999997999999998</c:v>
                </c:pt>
                <c:pt idx="13804">
                  <c:v>12.699999</c:v>
                </c:pt>
                <c:pt idx="13805">
                  <c:v>43.5</c:v>
                </c:pt>
                <c:pt idx="13806">
                  <c:v>74.999996999999993</c:v>
                </c:pt>
                <c:pt idx="13807">
                  <c:v>32.299999</c:v>
                </c:pt>
                <c:pt idx="13808">
                  <c:v>103.200002</c:v>
                </c:pt>
                <c:pt idx="13809">
                  <c:v>6</c:v>
                </c:pt>
                <c:pt idx="13810">
                  <c:v>9.9</c:v>
                </c:pt>
                <c:pt idx="13811">
                  <c:v>62.999997999999998</c:v>
                </c:pt>
                <c:pt idx="13812">
                  <c:v>12.699999</c:v>
                </c:pt>
                <c:pt idx="13813">
                  <c:v>75.599997000000002</c:v>
                </c:pt>
                <c:pt idx="13814">
                  <c:v>74.999996999999993</c:v>
                </c:pt>
                <c:pt idx="13815">
                  <c:v>32.299999</c:v>
                </c:pt>
                <c:pt idx="13816">
                  <c:v>103.200002</c:v>
                </c:pt>
                <c:pt idx="13817">
                  <c:v>6</c:v>
                </c:pt>
                <c:pt idx="13818">
                  <c:v>9.9</c:v>
                </c:pt>
                <c:pt idx="13819">
                  <c:v>62.999997999999998</c:v>
                </c:pt>
                <c:pt idx="13820">
                  <c:v>12.699999</c:v>
                </c:pt>
                <c:pt idx="13821">
                  <c:v>75.599997000000002</c:v>
                </c:pt>
                <c:pt idx="13822">
                  <c:v>12.699999</c:v>
                </c:pt>
                <c:pt idx="13823">
                  <c:v>32.299999</c:v>
                </c:pt>
                <c:pt idx="13824">
                  <c:v>103.200002</c:v>
                </c:pt>
                <c:pt idx="13825">
                  <c:v>6</c:v>
                </c:pt>
                <c:pt idx="13826">
                  <c:v>9.9</c:v>
                </c:pt>
                <c:pt idx="13827">
                  <c:v>62.999997999999998</c:v>
                </c:pt>
                <c:pt idx="13828">
                  <c:v>12.699999</c:v>
                </c:pt>
                <c:pt idx="13829">
                  <c:v>75.599997000000002</c:v>
                </c:pt>
                <c:pt idx="13830">
                  <c:v>12.699999</c:v>
                </c:pt>
                <c:pt idx="13831">
                  <c:v>12.8</c:v>
                </c:pt>
                <c:pt idx="13832">
                  <c:v>103.200002</c:v>
                </c:pt>
                <c:pt idx="13833">
                  <c:v>6</c:v>
                </c:pt>
                <c:pt idx="13834">
                  <c:v>9.9</c:v>
                </c:pt>
                <c:pt idx="13835">
                  <c:v>62.999997999999998</c:v>
                </c:pt>
                <c:pt idx="13836">
                  <c:v>12.699999</c:v>
                </c:pt>
                <c:pt idx="13837">
                  <c:v>75.599997000000002</c:v>
                </c:pt>
                <c:pt idx="13838">
                  <c:v>12.699999</c:v>
                </c:pt>
                <c:pt idx="13839">
                  <c:v>12.8</c:v>
                </c:pt>
                <c:pt idx="13840">
                  <c:v>69.999996999999993</c:v>
                </c:pt>
                <c:pt idx="13841">
                  <c:v>9.1999999999999993</c:v>
                </c:pt>
                <c:pt idx="13842">
                  <c:v>6</c:v>
                </c:pt>
                <c:pt idx="13843">
                  <c:v>9.9</c:v>
                </c:pt>
                <c:pt idx="13844">
                  <c:v>62.999997999999998</c:v>
                </c:pt>
                <c:pt idx="13845">
                  <c:v>12.699999</c:v>
                </c:pt>
                <c:pt idx="13846">
                  <c:v>75.599997000000002</c:v>
                </c:pt>
                <c:pt idx="13847">
                  <c:v>12.699999</c:v>
                </c:pt>
                <c:pt idx="13848">
                  <c:v>12.8</c:v>
                </c:pt>
                <c:pt idx="13849">
                  <c:v>69.999996999999993</c:v>
                </c:pt>
                <c:pt idx="13850">
                  <c:v>69.599999999999994</c:v>
                </c:pt>
                <c:pt idx="13851">
                  <c:v>6</c:v>
                </c:pt>
                <c:pt idx="13852">
                  <c:v>9.9</c:v>
                </c:pt>
                <c:pt idx="13853">
                  <c:v>62.999997999999998</c:v>
                </c:pt>
                <c:pt idx="13854">
                  <c:v>12.699999</c:v>
                </c:pt>
                <c:pt idx="13855">
                  <c:v>75.599997000000002</c:v>
                </c:pt>
                <c:pt idx="13856">
                  <c:v>12.699999</c:v>
                </c:pt>
                <c:pt idx="13857">
                  <c:v>12.8</c:v>
                </c:pt>
                <c:pt idx="13858">
                  <c:v>69.999996999999993</c:v>
                </c:pt>
                <c:pt idx="13859">
                  <c:v>69.599999999999994</c:v>
                </c:pt>
                <c:pt idx="13860">
                  <c:v>70.199997999999994</c:v>
                </c:pt>
                <c:pt idx="13861">
                  <c:v>9.9</c:v>
                </c:pt>
                <c:pt idx="13862">
                  <c:v>62.999997999999998</c:v>
                </c:pt>
                <c:pt idx="13863">
                  <c:v>12.699999</c:v>
                </c:pt>
                <c:pt idx="13864">
                  <c:v>75.599997000000002</c:v>
                </c:pt>
                <c:pt idx="13865">
                  <c:v>12.699999</c:v>
                </c:pt>
                <c:pt idx="13866">
                  <c:v>12.8</c:v>
                </c:pt>
                <c:pt idx="13867">
                  <c:v>69.999996999999993</c:v>
                </c:pt>
                <c:pt idx="13868">
                  <c:v>69.599999999999994</c:v>
                </c:pt>
                <c:pt idx="13869">
                  <c:v>70.199997999999994</c:v>
                </c:pt>
                <c:pt idx="13870">
                  <c:v>15.8</c:v>
                </c:pt>
                <c:pt idx="13871">
                  <c:v>17.599999999999898</c:v>
                </c:pt>
                <c:pt idx="13872">
                  <c:v>28.7999949999999</c:v>
                </c:pt>
                <c:pt idx="13873">
                  <c:v>118.399998</c:v>
                </c:pt>
                <c:pt idx="13874">
                  <c:v>3.5999999999999899</c:v>
                </c:pt>
                <c:pt idx="13875">
                  <c:v>9.6999999999999993</c:v>
                </c:pt>
                <c:pt idx="13876">
                  <c:v>5.1999989999999903</c:v>
                </c:pt>
                <c:pt idx="13877">
                  <c:v>66.099999999999994</c:v>
                </c:pt>
                <c:pt idx="13878">
                  <c:v>63.499997999999998</c:v>
                </c:pt>
                <c:pt idx="13879">
                  <c:v>84.6</c:v>
                </c:pt>
                <c:pt idx="13880">
                  <c:v>28.7999949999999</c:v>
                </c:pt>
                <c:pt idx="13881">
                  <c:v>118.399998</c:v>
                </c:pt>
                <c:pt idx="13882">
                  <c:v>3.5999999999999899</c:v>
                </c:pt>
                <c:pt idx="13883">
                  <c:v>9.6999999999999993</c:v>
                </c:pt>
                <c:pt idx="13884">
                  <c:v>16.699998000000001</c:v>
                </c:pt>
                <c:pt idx="13885">
                  <c:v>66.099999999999994</c:v>
                </c:pt>
                <c:pt idx="13886">
                  <c:v>63.499997999999998</c:v>
                </c:pt>
                <c:pt idx="13887">
                  <c:v>67.5</c:v>
                </c:pt>
                <c:pt idx="13888">
                  <c:v>28.7999949999999</c:v>
                </c:pt>
                <c:pt idx="13889">
                  <c:v>118.399998</c:v>
                </c:pt>
                <c:pt idx="13890">
                  <c:v>3.5999999999999899</c:v>
                </c:pt>
                <c:pt idx="13891">
                  <c:v>92.200001999999998</c:v>
                </c:pt>
                <c:pt idx="13892">
                  <c:v>16.699998000000001</c:v>
                </c:pt>
                <c:pt idx="13893">
                  <c:v>66.099999999999994</c:v>
                </c:pt>
                <c:pt idx="13894">
                  <c:v>63.499997999999998</c:v>
                </c:pt>
                <c:pt idx="13895">
                  <c:v>67.5</c:v>
                </c:pt>
                <c:pt idx="13896">
                  <c:v>10</c:v>
                </c:pt>
                <c:pt idx="13897">
                  <c:v>118.399998</c:v>
                </c:pt>
                <c:pt idx="13898">
                  <c:v>3.5999999999999899</c:v>
                </c:pt>
                <c:pt idx="13899">
                  <c:v>9.6999999999999993</c:v>
                </c:pt>
                <c:pt idx="13900">
                  <c:v>5.1999989999999903</c:v>
                </c:pt>
                <c:pt idx="13901">
                  <c:v>66.099999999999994</c:v>
                </c:pt>
                <c:pt idx="13902">
                  <c:v>63.499997999999998</c:v>
                </c:pt>
                <c:pt idx="13903">
                  <c:v>67.5</c:v>
                </c:pt>
                <c:pt idx="13904">
                  <c:v>10</c:v>
                </c:pt>
                <c:pt idx="13905">
                  <c:v>70.599997000000002</c:v>
                </c:pt>
                <c:pt idx="13906">
                  <c:v>3.5999999999999899</c:v>
                </c:pt>
                <c:pt idx="13907">
                  <c:v>92.200001999999998</c:v>
                </c:pt>
                <c:pt idx="13908">
                  <c:v>16.699998000000001</c:v>
                </c:pt>
                <c:pt idx="13909">
                  <c:v>66.099999999999994</c:v>
                </c:pt>
                <c:pt idx="13910">
                  <c:v>63.499997999999998</c:v>
                </c:pt>
                <c:pt idx="13911">
                  <c:v>67.5</c:v>
                </c:pt>
                <c:pt idx="13912">
                  <c:v>10</c:v>
                </c:pt>
                <c:pt idx="13913">
                  <c:v>70.599997000000002</c:v>
                </c:pt>
                <c:pt idx="13914">
                  <c:v>16.700001</c:v>
                </c:pt>
                <c:pt idx="13915">
                  <c:v>92.200001999999998</c:v>
                </c:pt>
                <c:pt idx="13916">
                  <c:v>16.699998000000001</c:v>
                </c:pt>
                <c:pt idx="13917">
                  <c:v>66.099999999999994</c:v>
                </c:pt>
                <c:pt idx="13918">
                  <c:v>63.499997999999998</c:v>
                </c:pt>
                <c:pt idx="13919">
                  <c:v>67.5</c:v>
                </c:pt>
                <c:pt idx="13920">
                  <c:v>10</c:v>
                </c:pt>
                <c:pt idx="13921">
                  <c:v>70.599997000000002</c:v>
                </c:pt>
                <c:pt idx="13922">
                  <c:v>16.700001</c:v>
                </c:pt>
                <c:pt idx="13923">
                  <c:v>71.400002000000001</c:v>
                </c:pt>
                <c:pt idx="13924">
                  <c:v>5.1999989999999903</c:v>
                </c:pt>
                <c:pt idx="13925">
                  <c:v>66.099999999999994</c:v>
                </c:pt>
                <c:pt idx="13926">
                  <c:v>63.499997999999998</c:v>
                </c:pt>
                <c:pt idx="13927">
                  <c:v>67.5</c:v>
                </c:pt>
                <c:pt idx="13928">
                  <c:v>10</c:v>
                </c:pt>
                <c:pt idx="13929">
                  <c:v>70.599997000000002</c:v>
                </c:pt>
                <c:pt idx="13930">
                  <c:v>16.700001</c:v>
                </c:pt>
                <c:pt idx="13931">
                  <c:v>71.400002000000001</c:v>
                </c:pt>
                <c:pt idx="13932">
                  <c:v>77.700001</c:v>
                </c:pt>
                <c:pt idx="13933">
                  <c:v>66.099999999999994</c:v>
                </c:pt>
                <c:pt idx="13934">
                  <c:v>63.499997999999998</c:v>
                </c:pt>
                <c:pt idx="13935">
                  <c:v>67.5</c:v>
                </c:pt>
                <c:pt idx="13936">
                  <c:v>10</c:v>
                </c:pt>
                <c:pt idx="13937">
                  <c:v>70.599997000000002</c:v>
                </c:pt>
                <c:pt idx="13938">
                  <c:v>16.700001</c:v>
                </c:pt>
                <c:pt idx="13939">
                  <c:v>71.400002000000001</c:v>
                </c:pt>
                <c:pt idx="13940">
                  <c:v>77.700001</c:v>
                </c:pt>
                <c:pt idx="13941">
                  <c:v>12.199998999999901</c:v>
                </c:pt>
                <c:pt idx="13942">
                  <c:v>63.499997999999998</c:v>
                </c:pt>
                <c:pt idx="13943">
                  <c:v>67.5</c:v>
                </c:pt>
                <c:pt idx="13944">
                  <c:v>10</c:v>
                </c:pt>
                <c:pt idx="13945">
                  <c:v>70.599997000000002</c:v>
                </c:pt>
                <c:pt idx="13946">
                  <c:v>16.700001</c:v>
                </c:pt>
                <c:pt idx="13947">
                  <c:v>71.400002000000001</c:v>
                </c:pt>
                <c:pt idx="13948">
                  <c:v>15.600001000000001</c:v>
                </c:pt>
                <c:pt idx="13949">
                  <c:v>12.199998999999901</c:v>
                </c:pt>
                <c:pt idx="13950">
                  <c:v>70.499998000000005</c:v>
                </c:pt>
                <c:pt idx="13951">
                  <c:v>63.499997999999998</c:v>
                </c:pt>
                <c:pt idx="13952">
                  <c:v>67.5</c:v>
                </c:pt>
                <c:pt idx="13953">
                  <c:v>10</c:v>
                </c:pt>
                <c:pt idx="13954">
                  <c:v>70.599997000000002</c:v>
                </c:pt>
                <c:pt idx="13955">
                  <c:v>16.700001</c:v>
                </c:pt>
                <c:pt idx="13956">
                  <c:v>71.400002000000001</c:v>
                </c:pt>
                <c:pt idx="13957">
                  <c:v>15.600001000000001</c:v>
                </c:pt>
                <c:pt idx="13958">
                  <c:v>12.199998999999901</c:v>
                </c:pt>
                <c:pt idx="13959">
                  <c:v>70.499998000000005</c:v>
                </c:pt>
                <c:pt idx="13960">
                  <c:v>18.400002000000001</c:v>
                </c:pt>
                <c:pt idx="13961">
                  <c:v>67.5</c:v>
                </c:pt>
                <c:pt idx="13962">
                  <c:v>10</c:v>
                </c:pt>
                <c:pt idx="13963">
                  <c:v>70.599997000000002</c:v>
                </c:pt>
                <c:pt idx="13964">
                  <c:v>16.700001</c:v>
                </c:pt>
                <c:pt idx="13965">
                  <c:v>71.400002000000001</c:v>
                </c:pt>
                <c:pt idx="13966">
                  <c:v>77.700001</c:v>
                </c:pt>
                <c:pt idx="13967">
                  <c:v>12.199998999999901</c:v>
                </c:pt>
                <c:pt idx="13968">
                  <c:v>70.499998000000005</c:v>
                </c:pt>
                <c:pt idx="13969">
                  <c:v>18.400002000000001</c:v>
                </c:pt>
                <c:pt idx="13970">
                  <c:v>47.799999</c:v>
                </c:pt>
                <c:pt idx="13971">
                  <c:v>10</c:v>
                </c:pt>
                <c:pt idx="13972">
                  <c:v>70.599997000000002</c:v>
                </c:pt>
                <c:pt idx="13973">
                  <c:v>16.700001</c:v>
                </c:pt>
                <c:pt idx="13974">
                  <c:v>71.400002000000001</c:v>
                </c:pt>
                <c:pt idx="13975">
                  <c:v>15.600001000000001</c:v>
                </c:pt>
                <c:pt idx="13976">
                  <c:v>12.199998999999901</c:v>
                </c:pt>
                <c:pt idx="13977">
                  <c:v>70.499998000000005</c:v>
                </c:pt>
                <c:pt idx="13978">
                  <c:v>18.400002000000001</c:v>
                </c:pt>
                <c:pt idx="13979">
                  <c:v>47.799999</c:v>
                </c:pt>
                <c:pt idx="13980">
                  <c:v>70.299999</c:v>
                </c:pt>
                <c:pt idx="13981">
                  <c:v>34.900001000000003</c:v>
                </c:pt>
                <c:pt idx="13982">
                  <c:v>34.900001000000003</c:v>
                </c:pt>
                <c:pt idx="13983">
                  <c:v>34.900001000000003</c:v>
                </c:pt>
                <c:pt idx="13984">
                  <c:v>133.799994</c:v>
                </c:pt>
                <c:pt idx="13985">
                  <c:v>10.199999</c:v>
                </c:pt>
                <c:pt idx="13986">
                  <c:v>8</c:v>
                </c:pt>
                <c:pt idx="13987">
                  <c:v>5.2999999999999901</c:v>
                </c:pt>
                <c:pt idx="13988">
                  <c:v>8</c:v>
                </c:pt>
                <c:pt idx="13989">
                  <c:v>10.7</c:v>
                </c:pt>
                <c:pt idx="13990">
                  <c:v>34.900001000000003</c:v>
                </c:pt>
                <c:pt idx="13991">
                  <c:v>34.900001000000003</c:v>
                </c:pt>
                <c:pt idx="13992">
                  <c:v>133.799994</c:v>
                </c:pt>
                <c:pt idx="13993">
                  <c:v>8</c:v>
                </c:pt>
                <c:pt idx="13994">
                  <c:v>118.200003</c:v>
                </c:pt>
                <c:pt idx="13995">
                  <c:v>5.2999999999999901</c:v>
                </c:pt>
                <c:pt idx="13996">
                  <c:v>8</c:v>
                </c:pt>
                <c:pt idx="13997">
                  <c:v>10.7</c:v>
                </c:pt>
                <c:pt idx="13998">
                  <c:v>34.900001000000003</c:v>
                </c:pt>
                <c:pt idx="13999">
                  <c:v>133.799994</c:v>
                </c:pt>
                <c:pt idx="14000">
                  <c:v>8</c:v>
                </c:pt>
                <c:pt idx="14001">
                  <c:v>118.200003</c:v>
                </c:pt>
                <c:pt idx="14002">
                  <c:v>5.2999999999999901</c:v>
                </c:pt>
                <c:pt idx="14003">
                  <c:v>8</c:v>
                </c:pt>
                <c:pt idx="14004">
                  <c:v>10.7</c:v>
                </c:pt>
                <c:pt idx="14005">
                  <c:v>8.5</c:v>
                </c:pt>
                <c:pt idx="14006">
                  <c:v>133.799994</c:v>
                </c:pt>
                <c:pt idx="14007">
                  <c:v>10.199999</c:v>
                </c:pt>
                <c:pt idx="14008">
                  <c:v>8</c:v>
                </c:pt>
                <c:pt idx="14009">
                  <c:v>5.2999999999999901</c:v>
                </c:pt>
                <c:pt idx="14010">
                  <c:v>8</c:v>
                </c:pt>
                <c:pt idx="14011">
                  <c:v>10.7</c:v>
                </c:pt>
                <c:pt idx="14012">
                  <c:v>8.5</c:v>
                </c:pt>
                <c:pt idx="14013">
                  <c:v>108.300003</c:v>
                </c:pt>
                <c:pt idx="14014">
                  <c:v>4.8</c:v>
                </c:pt>
                <c:pt idx="14015">
                  <c:v>65</c:v>
                </c:pt>
                <c:pt idx="14016">
                  <c:v>65</c:v>
                </c:pt>
                <c:pt idx="14017">
                  <c:v>65</c:v>
                </c:pt>
                <c:pt idx="14018">
                  <c:v>65</c:v>
                </c:pt>
                <c:pt idx="14019">
                  <c:v>9.9999999999999893</c:v>
                </c:pt>
                <c:pt idx="14020">
                  <c:v>90.699997999999994</c:v>
                </c:pt>
                <c:pt idx="14021">
                  <c:v>3.9999999999999898</c:v>
                </c:pt>
                <c:pt idx="14022">
                  <c:v>178.1</c:v>
                </c:pt>
                <c:pt idx="14023">
                  <c:v>178.1</c:v>
                </c:pt>
                <c:pt idx="14024">
                  <c:v>90.699997999999994</c:v>
                </c:pt>
                <c:pt idx="14025">
                  <c:v>3.9999999999999898</c:v>
                </c:pt>
                <c:pt idx="14026">
                  <c:v>178.1</c:v>
                </c:pt>
                <c:pt idx="14027">
                  <c:v>178.1</c:v>
                </c:pt>
                <c:pt idx="14028">
                  <c:v>90.699997999999994</c:v>
                </c:pt>
                <c:pt idx="14029">
                  <c:v>3.9999999999999898</c:v>
                </c:pt>
                <c:pt idx="14030">
                  <c:v>178.1</c:v>
                </c:pt>
                <c:pt idx="14031">
                  <c:v>178.1</c:v>
                </c:pt>
                <c:pt idx="14032">
                  <c:v>168.29999699999999</c:v>
                </c:pt>
                <c:pt idx="14033">
                  <c:v>63.500002000000002</c:v>
                </c:pt>
                <c:pt idx="14034">
                  <c:v>11.9</c:v>
                </c:pt>
                <c:pt idx="14035">
                  <c:v>63.500002000000002</c:v>
                </c:pt>
                <c:pt idx="14036">
                  <c:v>11.9</c:v>
                </c:pt>
                <c:pt idx="14037">
                  <c:v>63.500002000000002</c:v>
                </c:pt>
                <c:pt idx="14038">
                  <c:v>11.9</c:v>
                </c:pt>
                <c:pt idx="14039">
                  <c:v>63.500002000000002</c:v>
                </c:pt>
                <c:pt idx="14040">
                  <c:v>11.9</c:v>
                </c:pt>
                <c:pt idx="14041">
                  <c:v>63.500002000000002</c:v>
                </c:pt>
                <c:pt idx="14042">
                  <c:v>11.9</c:v>
                </c:pt>
                <c:pt idx="14043">
                  <c:v>63.500002000000002</c:v>
                </c:pt>
                <c:pt idx="14044">
                  <c:v>11.9</c:v>
                </c:pt>
                <c:pt idx="14045">
                  <c:v>63.500002000000002</c:v>
                </c:pt>
                <c:pt idx="14046">
                  <c:v>11.9</c:v>
                </c:pt>
                <c:pt idx="14047">
                  <c:v>63.500002000000002</c:v>
                </c:pt>
                <c:pt idx="14048">
                  <c:v>11.9</c:v>
                </c:pt>
                <c:pt idx="14049">
                  <c:v>63.500002000000002</c:v>
                </c:pt>
                <c:pt idx="14050">
                  <c:v>11.9</c:v>
                </c:pt>
                <c:pt idx="14051">
                  <c:v>9</c:v>
                </c:pt>
                <c:pt idx="14052">
                  <c:v>11.9</c:v>
                </c:pt>
                <c:pt idx="14053">
                  <c:v>9</c:v>
                </c:pt>
                <c:pt idx="14054">
                  <c:v>9</c:v>
                </c:pt>
                <c:pt idx="14055">
                  <c:v>6.1</c:v>
                </c:pt>
                <c:pt idx="14056">
                  <c:v>9</c:v>
                </c:pt>
                <c:pt idx="14057">
                  <c:v>6.1</c:v>
                </c:pt>
              </c:numCache>
            </c:numRef>
          </c:xVal>
          <c:yVal>
            <c:numRef>
              <c:f>analyse!$D$1:$D$14058</c:f>
              <c:numCache>
                <c:formatCode>General</c:formatCode>
                <c:ptCount val="14058"/>
                <c:pt idx="0">
                  <c:v>13793</c:v>
                </c:pt>
                <c:pt idx="1">
                  <c:v>22596</c:v>
                </c:pt>
                <c:pt idx="2">
                  <c:v>20654</c:v>
                </c:pt>
                <c:pt idx="3">
                  <c:v>13793</c:v>
                </c:pt>
                <c:pt idx="4">
                  <c:v>22596</c:v>
                </c:pt>
                <c:pt idx="5">
                  <c:v>20654</c:v>
                </c:pt>
                <c:pt idx="6">
                  <c:v>13793</c:v>
                </c:pt>
                <c:pt idx="7">
                  <c:v>22596</c:v>
                </c:pt>
                <c:pt idx="8">
                  <c:v>20654</c:v>
                </c:pt>
                <c:pt idx="9">
                  <c:v>20371</c:v>
                </c:pt>
                <c:pt idx="10">
                  <c:v>13793</c:v>
                </c:pt>
                <c:pt idx="11">
                  <c:v>22596</c:v>
                </c:pt>
                <c:pt idx="12">
                  <c:v>20654</c:v>
                </c:pt>
                <c:pt idx="13">
                  <c:v>20371</c:v>
                </c:pt>
                <c:pt idx="14">
                  <c:v>17091</c:v>
                </c:pt>
                <c:pt idx="15">
                  <c:v>22596</c:v>
                </c:pt>
                <c:pt idx="16">
                  <c:v>20654</c:v>
                </c:pt>
                <c:pt idx="17">
                  <c:v>20371</c:v>
                </c:pt>
                <c:pt idx="18">
                  <c:v>17091</c:v>
                </c:pt>
                <c:pt idx="19">
                  <c:v>22596</c:v>
                </c:pt>
                <c:pt idx="20">
                  <c:v>20654</c:v>
                </c:pt>
                <c:pt idx="21">
                  <c:v>20371</c:v>
                </c:pt>
                <c:pt idx="22">
                  <c:v>17091</c:v>
                </c:pt>
                <c:pt idx="23">
                  <c:v>22596</c:v>
                </c:pt>
                <c:pt idx="24">
                  <c:v>20654</c:v>
                </c:pt>
                <c:pt idx="25">
                  <c:v>20371</c:v>
                </c:pt>
                <c:pt idx="26">
                  <c:v>17091</c:v>
                </c:pt>
                <c:pt idx="27">
                  <c:v>20654</c:v>
                </c:pt>
                <c:pt idx="28">
                  <c:v>20371</c:v>
                </c:pt>
                <c:pt idx="29">
                  <c:v>17091</c:v>
                </c:pt>
                <c:pt idx="30">
                  <c:v>20654</c:v>
                </c:pt>
                <c:pt idx="31">
                  <c:v>20371</c:v>
                </c:pt>
                <c:pt idx="32">
                  <c:v>17091</c:v>
                </c:pt>
                <c:pt idx="33">
                  <c:v>20654</c:v>
                </c:pt>
                <c:pt idx="34">
                  <c:v>20371</c:v>
                </c:pt>
                <c:pt idx="35">
                  <c:v>17091</c:v>
                </c:pt>
                <c:pt idx="36">
                  <c:v>19918</c:v>
                </c:pt>
                <c:pt idx="37">
                  <c:v>20371</c:v>
                </c:pt>
                <c:pt idx="38">
                  <c:v>17091</c:v>
                </c:pt>
                <c:pt idx="39">
                  <c:v>19918</c:v>
                </c:pt>
                <c:pt idx="40">
                  <c:v>18750</c:v>
                </c:pt>
                <c:pt idx="41">
                  <c:v>20371</c:v>
                </c:pt>
                <c:pt idx="42">
                  <c:v>17091</c:v>
                </c:pt>
                <c:pt idx="43">
                  <c:v>19918</c:v>
                </c:pt>
                <c:pt idx="44">
                  <c:v>18750</c:v>
                </c:pt>
                <c:pt idx="45">
                  <c:v>17091</c:v>
                </c:pt>
                <c:pt idx="46">
                  <c:v>19918</c:v>
                </c:pt>
                <c:pt idx="47">
                  <c:v>18750</c:v>
                </c:pt>
                <c:pt idx="48">
                  <c:v>21223</c:v>
                </c:pt>
                <c:pt idx="49">
                  <c:v>19918</c:v>
                </c:pt>
                <c:pt idx="50">
                  <c:v>18750</c:v>
                </c:pt>
                <c:pt idx="51">
                  <c:v>21223</c:v>
                </c:pt>
                <c:pt idx="52">
                  <c:v>19918</c:v>
                </c:pt>
                <c:pt idx="53">
                  <c:v>18750</c:v>
                </c:pt>
                <c:pt idx="54">
                  <c:v>21223</c:v>
                </c:pt>
                <c:pt idx="55">
                  <c:v>19918</c:v>
                </c:pt>
                <c:pt idx="56">
                  <c:v>18750</c:v>
                </c:pt>
                <c:pt idx="57">
                  <c:v>21223</c:v>
                </c:pt>
                <c:pt idx="58">
                  <c:v>17284</c:v>
                </c:pt>
                <c:pt idx="59">
                  <c:v>19918</c:v>
                </c:pt>
                <c:pt idx="60">
                  <c:v>18750</c:v>
                </c:pt>
                <c:pt idx="61">
                  <c:v>21223</c:v>
                </c:pt>
                <c:pt idx="62">
                  <c:v>17284</c:v>
                </c:pt>
                <c:pt idx="63">
                  <c:v>19215</c:v>
                </c:pt>
                <c:pt idx="64">
                  <c:v>19918</c:v>
                </c:pt>
                <c:pt idx="65">
                  <c:v>18750</c:v>
                </c:pt>
                <c:pt idx="66">
                  <c:v>21223</c:v>
                </c:pt>
                <c:pt idx="67">
                  <c:v>17284</c:v>
                </c:pt>
                <c:pt idx="68">
                  <c:v>19215</c:v>
                </c:pt>
                <c:pt idx="69">
                  <c:v>18442</c:v>
                </c:pt>
                <c:pt idx="70">
                  <c:v>19918</c:v>
                </c:pt>
                <c:pt idx="71">
                  <c:v>18750</c:v>
                </c:pt>
                <c:pt idx="72">
                  <c:v>21223</c:v>
                </c:pt>
                <c:pt idx="73">
                  <c:v>17284</c:v>
                </c:pt>
                <c:pt idx="74">
                  <c:v>19215</c:v>
                </c:pt>
                <c:pt idx="75">
                  <c:v>18442</c:v>
                </c:pt>
                <c:pt idx="76">
                  <c:v>18750</c:v>
                </c:pt>
                <c:pt idx="77">
                  <c:v>21223</c:v>
                </c:pt>
                <c:pt idx="78">
                  <c:v>17284</c:v>
                </c:pt>
                <c:pt idx="79">
                  <c:v>19215</c:v>
                </c:pt>
                <c:pt idx="80">
                  <c:v>18442</c:v>
                </c:pt>
                <c:pt idx="81">
                  <c:v>17157</c:v>
                </c:pt>
                <c:pt idx="82">
                  <c:v>21223</c:v>
                </c:pt>
                <c:pt idx="83">
                  <c:v>17284</c:v>
                </c:pt>
                <c:pt idx="84">
                  <c:v>19215</c:v>
                </c:pt>
                <c:pt idx="85">
                  <c:v>18442</c:v>
                </c:pt>
                <c:pt idx="86">
                  <c:v>17157</c:v>
                </c:pt>
                <c:pt idx="87">
                  <c:v>21223</c:v>
                </c:pt>
                <c:pt idx="88">
                  <c:v>17284</c:v>
                </c:pt>
                <c:pt idx="89">
                  <c:v>19215</c:v>
                </c:pt>
                <c:pt idx="90">
                  <c:v>18442</c:v>
                </c:pt>
                <c:pt idx="91">
                  <c:v>18167</c:v>
                </c:pt>
                <c:pt idx="92">
                  <c:v>17157</c:v>
                </c:pt>
                <c:pt idx="93">
                  <c:v>17221</c:v>
                </c:pt>
                <c:pt idx="94">
                  <c:v>17284</c:v>
                </c:pt>
                <c:pt idx="95">
                  <c:v>19215</c:v>
                </c:pt>
                <c:pt idx="96">
                  <c:v>18442</c:v>
                </c:pt>
                <c:pt idx="97">
                  <c:v>18167</c:v>
                </c:pt>
                <c:pt idx="98">
                  <c:v>17157</c:v>
                </c:pt>
                <c:pt idx="99">
                  <c:v>17221</c:v>
                </c:pt>
                <c:pt idx="100">
                  <c:v>18545</c:v>
                </c:pt>
                <c:pt idx="101">
                  <c:v>17284</c:v>
                </c:pt>
                <c:pt idx="102">
                  <c:v>19215</c:v>
                </c:pt>
                <c:pt idx="103">
                  <c:v>18442</c:v>
                </c:pt>
                <c:pt idx="104">
                  <c:v>18167</c:v>
                </c:pt>
                <c:pt idx="105">
                  <c:v>17157</c:v>
                </c:pt>
                <c:pt idx="106">
                  <c:v>17221</c:v>
                </c:pt>
                <c:pt idx="107">
                  <c:v>18545</c:v>
                </c:pt>
                <c:pt idx="108">
                  <c:v>17284</c:v>
                </c:pt>
                <c:pt idx="109">
                  <c:v>19215</c:v>
                </c:pt>
                <c:pt idx="110">
                  <c:v>18442</c:v>
                </c:pt>
                <c:pt idx="111">
                  <c:v>18167</c:v>
                </c:pt>
                <c:pt idx="112">
                  <c:v>17157</c:v>
                </c:pt>
                <c:pt idx="113">
                  <c:v>17221</c:v>
                </c:pt>
                <c:pt idx="114">
                  <c:v>18545</c:v>
                </c:pt>
                <c:pt idx="115">
                  <c:v>16250</c:v>
                </c:pt>
                <c:pt idx="116">
                  <c:v>19215</c:v>
                </c:pt>
                <c:pt idx="117">
                  <c:v>18442</c:v>
                </c:pt>
                <c:pt idx="118">
                  <c:v>18167</c:v>
                </c:pt>
                <c:pt idx="119">
                  <c:v>17157</c:v>
                </c:pt>
                <c:pt idx="120">
                  <c:v>17221</c:v>
                </c:pt>
                <c:pt idx="121">
                  <c:v>18545</c:v>
                </c:pt>
                <c:pt idx="122">
                  <c:v>16250</c:v>
                </c:pt>
                <c:pt idx="123">
                  <c:v>17215</c:v>
                </c:pt>
                <c:pt idx="124">
                  <c:v>18442</c:v>
                </c:pt>
                <c:pt idx="125">
                  <c:v>18167</c:v>
                </c:pt>
                <c:pt idx="126">
                  <c:v>17157</c:v>
                </c:pt>
                <c:pt idx="127">
                  <c:v>17221</c:v>
                </c:pt>
                <c:pt idx="128">
                  <c:v>18545</c:v>
                </c:pt>
                <c:pt idx="129">
                  <c:v>16250</c:v>
                </c:pt>
                <c:pt idx="130">
                  <c:v>17215</c:v>
                </c:pt>
                <c:pt idx="131">
                  <c:v>17089</c:v>
                </c:pt>
                <c:pt idx="132">
                  <c:v>18167</c:v>
                </c:pt>
                <c:pt idx="133">
                  <c:v>17157</c:v>
                </c:pt>
                <c:pt idx="134">
                  <c:v>17221</c:v>
                </c:pt>
                <c:pt idx="135">
                  <c:v>18545</c:v>
                </c:pt>
                <c:pt idx="136">
                  <c:v>16250</c:v>
                </c:pt>
                <c:pt idx="137">
                  <c:v>17215</c:v>
                </c:pt>
                <c:pt idx="138">
                  <c:v>17089</c:v>
                </c:pt>
                <c:pt idx="139">
                  <c:v>17528</c:v>
                </c:pt>
                <c:pt idx="140">
                  <c:v>17157</c:v>
                </c:pt>
                <c:pt idx="141">
                  <c:v>17221</c:v>
                </c:pt>
                <c:pt idx="142">
                  <c:v>18545</c:v>
                </c:pt>
                <c:pt idx="143">
                  <c:v>16250</c:v>
                </c:pt>
                <c:pt idx="144">
                  <c:v>17215</c:v>
                </c:pt>
                <c:pt idx="145">
                  <c:v>17089</c:v>
                </c:pt>
                <c:pt idx="146">
                  <c:v>17528</c:v>
                </c:pt>
                <c:pt idx="147">
                  <c:v>17221</c:v>
                </c:pt>
                <c:pt idx="148">
                  <c:v>18545</c:v>
                </c:pt>
                <c:pt idx="149">
                  <c:v>16250</c:v>
                </c:pt>
                <c:pt idx="150">
                  <c:v>17215</c:v>
                </c:pt>
                <c:pt idx="151">
                  <c:v>17089</c:v>
                </c:pt>
                <c:pt idx="152">
                  <c:v>17528</c:v>
                </c:pt>
                <c:pt idx="153">
                  <c:v>17221</c:v>
                </c:pt>
                <c:pt idx="154">
                  <c:v>18545</c:v>
                </c:pt>
                <c:pt idx="155">
                  <c:v>16250</c:v>
                </c:pt>
                <c:pt idx="156">
                  <c:v>17215</c:v>
                </c:pt>
                <c:pt idx="157">
                  <c:v>17089</c:v>
                </c:pt>
                <c:pt idx="158">
                  <c:v>17528</c:v>
                </c:pt>
                <c:pt idx="159">
                  <c:v>18545</c:v>
                </c:pt>
                <c:pt idx="160">
                  <c:v>16250</c:v>
                </c:pt>
                <c:pt idx="161">
                  <c:v>17215</c:v>
                </c:pt>
                <c:pt idx="162">
                  <c:v>17089</c:v>
                </c:pt>
                <c:pt idx="163">
                  <c:v>17528</c:v>
                </c:pt>
                <c:pt idx="164">
                  <c:v>16250</c:v>
                </c:pt>
                <c:pt idx="165">
                  <c:v>17215</c:v>
                </c:pt>
                <c:pt idx="166">
                  <c:v>17089</c:v>
                </c:pt>
                <c:pt idx="167">
                  <c:v>17528</c:v>
                </c:pt>
                <c:pt idx="168">
                  <c:v>17390</c:v>
                </c:pt>
                <c:pt idx="169">
                  <c:v>16250</c:v>
                </c:pt>
                <c:pt idx="170">
                  <c:v>17215</c:v>
                </c:pt>
                <c:pt idx="171">
                  <c:v>17089</c:v>
                </c:pt>
                <c:pt idx="172">
                  <c:v>17528</c:v>
                </c:pt>
                <c:pt idx="173">
                  <c:v>17390</c:v>
                </c:pt>
                <c:pt idx="174">
                  <c:v>15037</c:v>
                </c:pt>
                <c:pt idx="175">
                  <c:v>17215</c:v>
                </c:pt>
                <c:pt idx="176">
                  <c:v>17089</c:v>
                </c:pt>
                <c:pt idx="177">
                  <c:v>17528</c:v>
                </c:pt>
                <c:pt idx="178">
                  <c:v>17390</c:v>
                </c:pt>
                <c:pt idx="179">
                  <c:v>15037</c:v>
                </c:pt>
                <c:pt idx="180">
                  <c:v>17089</c:v>
                </c:pt>
                <c:pt idx="181">
                  <c:v>17528</c:v>
                </c:pt>
                <c:pt idx="182">
                  <c:v>17390</c:v>
                </c:pt>
                <c:pt idx="183">
                  <c:v>15037</c:v>
                </c:pt>
                <c:pt idx="184">
                  <c:v>17208</c:v>
                </c:pt>
                <c:pt idx="185">
                  <c:v>17528</c:v>
                </c:pt>
                <c:pt idx="186">
                  <c:v>17390</c:v>
                </c:pt>
                <c:pt idx="187">
                  <c:v>15037</c:v>
                </c:pt>
                <c:pt idx="188">
                  <c:v>17208</c:v>
                </c:pt>
                <c:pt idx="189">
                  <c:v>17390</c:v>
                </c:pt>
                <c:pt idx="190">
                  <c:v>15037</c:v>
                </c:pt>
                <c:pt idx="191">
                  <c:v>17208</c:v>
                </c:pt>
                <c:pt idx="192">
                  <c:v>15636</c:v>
                </c:pt>
                <c:pt idx="193">
                  <c:v>17390</c:v>
                </c:pt>
                <c:pt idx="194">
                  <c:v>15037</c:v>
                </c:pt>
                <c:pt idx="195">
                  <c:v>17208</c:v>
                </c:pt>
                <c:pt idx="196">
                  <c:v>15636</c:v>
                </c:pt>
                <c:pt idx="197">
                  <c:v>17390</c:v>
                </c:pt>
                <c:pt idx="198">
                  <c:v>15037</c:v>
                </c:pt>
                <c:pt idx="199">
                  <c:v>17208</c:v>
                </c:pt>
                <c:pt idx="200">
                  <c:v>15636</c:v>
                </c:pt>
                <c:pt idx="201">
                  <c:v>15136</c:v>
                </c:pt>
                <c:pt idx="202">
                  <c:v>17390</c:v>
                </c:pt>
                <c:pt idx="203">
                  <c:v>15037</c:v>
                </c:pt>
                <c:pt idx="204">
                  <c:v>17208</c:v>
                </c:pt>
                <c:pt idx="205">
                  <c:v>15636</c:v>
                </c:pt>
                <c:pt idx="206">
                  <c:v>15136</c:v>
                </c:pt>
                <c:pt idx="207">
                  <c:v>12143</c:v>
                </c:pt>
                <c:pt idx="208">
                  <c:v>17390</c:v>
                </c:pt>
                <c:pt idx="209">
                  <c:v>15037</c:v>
                </c:pt>
                <c:pt idx="210">
                  <c:v>17208</c:v>
                </c:pt>
                <c:pt idx="211">
                  <c:v>15636</c:v>
                </c:pt>
                <c:pt idx="212">
                  <c:v>15136</c:v>
                </c:pt>
                <c:pt idx="213">
                  <c:v>12143</c:v>
                </c:pt>
                <c:pt idx="214">
                  <c:v>15037</c:v>
                </c:pt>
                <c:pt idx="215">
                  <c:v>17208</c:v>
                </c:pt>
                <c:pt idx="216">
                  <c:v>15636</c:v>
                </c:pt>
                <c:pt idx="217">
                  <c:v>15136</c:v>
                </c:pt>
                <c:pt idx="218">
                  <c:v>12143</c:v>
                </c:pt>
                <c:pt idx="219">
                  <c:v>17208</c:v>
                </c:pt>
                <c:pt idx="220">
                  <c:v>15636</c:v>
                </c:pt>
                <c:pt idx="221">
                  <c:v>15136</c:v>
                </c:pt>
                <c:pt idx="222">
                  <c:v>12143</c:v>
                </c:pt>
                <c:pt idx="223">
                  <c:v>17208</c:v>
                </c:pt>
                <c:pt idx="224">
                  <c:v>15636</c:v>
                </c:pt>
                <c:pt idx="225">
                  <c:v>15136</c:v>
                </c:pt>
                <c:pt idx="226">
                  <c:v>12143</c:v>
                </c:pt>
                <c:pt idx="227">
                  <c:v>15636</c:v>
                </c:pt>
                <c:pt idx="228">
                  <c:v>15136</c:v>
                </c:pt>
                <c:pt idx="229">
                  <c:v>12143</c:v>
                </c:pt>
                <c:pt idx="230">
                  <c:v>13266</c:v>
                </c:pt>
                <c:pt idx="231">
                  <c:v>15636</c:v>
                </c:pt>
                <c:pt idx="232">
                  <c:v>15136</c:v>
                </c:pt>
                <c:pt idx="233">
                  <c:v>12143</c:v>
                </c:pt>
                <c:pt idx="234">
                  <c:v>13266</c:v>
                </c:pt>
                <c:pt idx="235">
                  <c:v>6575</c:v>
                </c:pt>
                <c:pt idx="236">
                  <c:v>15136</c:v>
                </c:pt>
                <c:pt idx="237">
                  <c:v>12143</c:v>
                </c:pt>
                <c:pt idx="238">
                  <c:v>13266</c:v>
                </c:pt>
                <c:pt idx="239">
                  <c:v>6575</c:v>
                </c:pt>
                <c:pt idx="240">
                  <c:v>15136</c:v>
                </c:pt>
                <c:pt idx="241">
                  <c:v>12143</c:v>
                </c:pt>
                <c:pt idx="242">
                  <c:v>13266</c:v>
                </c:pt>
                <c:pt idx="243">
                  <c:v>6575</c:v>
                </c:pt>
                <c:pt idx="244">
                  <c:v>14675</c:v>
                </c:pt>
                <c:pt idx="245">
                  <c:v>12143</c:v>
                </c:pt>
                <c:pt idx="246">
                  <c:v>13266</c:v>
                </c:pt>
                <c:pt idx="247">
                  <c:v>6575</c:v>
                </c:pt>
                <c:pt idx="248">
                  <c:v>14675</c:v>
                </c:pt>
                <c:pt idx="249">
                  <c:v>15618</c:v>
                </c:pt>
                <c:pt idx="250">
                  <c:v>13266</c:v>
                </c:pt>
                <c:pt idx="251">
                  <c:v>6575</c:v>
                </c:pt>
                <c:pt idx="252">
                  <c:v>14675</c:v>
                </c:pt>
                <c:pt idx="253">
                  <c:v>15618</c:v>
                </c:pt>
                <c:pt idx="254">
                  <c:v>13333</c:v>
                </c:pt>
                <c:pt idx="255">
                  <c:v>13266</c:v>
                </c:pt>
                <c:pt idx="256">
                  <c:v>6575</c:v>
                </c:pt>
                <c:pt idx="257">
                  <c:v>14675</c:v>
                </c:pt>
                <c:pt idx="258">
                  <c:v>15618</c:v>
                </c:pt>
                <c:pt idx="259">
                  <c:v>13333</c:v>
                </c:pt>
                <c:pt idx="260">
                  <c:v>14911</c:v>
                </c:pt>
                <c:pt idx="261">
                  <c:v>13266</c:v>
                </c:pt>
                <c:pt idx="262">
                  <c:v>6575</c:v>
                </c:pt>
                <c:pt idx="263">
                  <c:v>14675</c:v>
                </c:pt>
                <c:pt idx="264">
                  <c:v>15618</c:v>
                </c:pt>
                <c:pt idx="265">
                  <c:v>13333</c:v>
                </c:pt>
                <c:pt idx="266">
                  <c:v>14911</c:v>
                </c:pt>
                <c:pt idx="267">
                  <c:v>16015</c:v>
                </c:pt>
                <c:pt idx="268">
                  <c:v>13266</c:v>
                </c:pt>
                <c:pt idx="269">
                  <c:v>6575</c:v>
                </c:pt>
                <c:pt idx="270">
                  <c:v>14675</c:v>
                </c:pt>
                <c:pt idx="271">
                  <c:v>15618</c:v>
                </c:pt>
                <c:pt idx="272">
                  <c:v>13333</c:v>
                </c:pt>
                <c:pt idx="273">
                  <c:v>14911</c:v>
                </c:pt>
                <c:pt idx="274">
                  <c:v>16015</c:v>
                </c:pt>
                <c:pt idx="275">
                  <c:v>16133</c:v>
                </c:pt>
                <c:pt idx="276">
                  <c:v>13266</c:v>
                </c:pt>
                <c:pt idx="277">
                  <c:v>6575</c:v>
                </c:pt>
                <c:pt idx="278">
                  <c:v>14675</c:v>
                </c:pt>
                <c:pt idx="279">
                  <c:v>15618</c:v>
                </c:pt>
                <c:pt idx="280">
                  <c:v>13333</c:v>
                </c:pt>
                <c:pt idx="281">
                  <c:v>14911</c:v>
                </c:pt>
                <c:pt idx="282">
                  <c:v>16015</c:v>
                </c:pt>
                <c:pt idx="283">
                  <c:v>16133</c:v>
                </c:pt>
                <c:pt idx="284">
                  <c:v>12000</c:v>
                </c:pt>
                <c:pt idx="285">
                  <c:v>6575</c:v>
                </c:pt>
                <c:pt idx="286">
                  <c:v>14675</c:v>
                </c:pt>
                <c:pt idx="287">
                  <c:v>15618</c:v>
                </c:pt>
                <c:pt idx="288">
                  <c:v>13333</c:v>
                </c:pt>
                <c:pt idx="289">
                  <c:v>14911</c:v>
                </c:pt>
                <c:pt idx="290">
                  <c:v>16015</c:v>
                </c:pt>
                <c:pt idx="291">
                  <c:v>16133</c:v>
                </c:pt>
                <c:pt idx="292">
                  <c:v>12000</c:v>
                </c:pt>
                <c:pt idx="293">
                  <c:v>20571</c:v>
                </c:pt>
                <c:pt idx="294">
                  <c:v>14675</c:v>
                </c:pt>
                <c:pt idx="295">
                  <c:v>15618</c:v>
                </c:pt>
                <c:pt idx="296">
                  <c:v>13333</c:v>
                </c:pt>
                <c:pt idx="297">
                  <c:v>14911</c:v>
                </c:pt>
                <c:pt idx="298">
                  <c:v>16015</c:v>
                </c:pt>
                <c:pt idx="299">
                  <c:v>16133</c:v>
                </c:pt>
                <c:pt idx="300">
                  <c:v>12000</c:v>
                </c:pt>
                <c:pt idx="301">
                  <c:v>20571</c:v>
                </c:pt>
                <c:pt idx="302">
                  <c:v>13736</c:v>
                </c:pt>
                <c:pt idx="303">
                  <c:v>14675</c:v>
                </c:pt>
                <c:pt idx="304">
                  <c:v>15618</c:v>
                </c:pt>
                <c:pt idx="305">
                  <c:v>13333</c:v>
                </c:pt>
                <c:pt idx="306">
                  <c:v>14911</c:v>
                </c:pt>
                <c:pt idx="307">
                  <c:v>16015</c:v>
                </c:pt>
                <c:pt idx="308">
                  <c:v>16133</c:v>
                </c:pt>
                <c:pt idx="309">
                  <c:v>12000</c:v>
                </c:pt>
                <c:pt idx="310">
                  <c:v>20571</c:v>
                </c:pt>
                <c:pt idx="311">
                  <c:v>13736</c:v>
                </c:pt>
                <c:pt idx="312">
                  <c:v>15344</c:v>
                </c:pt>
                <c:pt idx="313">
                  <c:v>15618</c:v>
                </c:pt>
                <c:pt idx="314">
                  <c:v>13333</c:v>
                </c:pt>
                <c:pt idx="315">
                  <c:v>14911</c:v>
                </c:pt>
                <c:pt idx="316">
                  <c:v>16015</c:v>
                </c:pt>
                <c:pt idx="317">
                  <c:v>16133</c:v>
                </c:pt>
                <c:pt idx="318">
                  <c:v>12000</c:v>
                </c:pt>
                <c:pt idx="319">
                  <c:v>20571</c:v>
                </c:pt>
                <c:pt idx="320">
                  <c:v>13736</c:v>
                </c:pt>
                <c:pt idx="321">
                  <c:v>15344</c:v>
                </c:pt>
                <c:pt idx="322">
                  <c:v>11927</c:v>
                </c:pt>
                <c:pt idx="323">
                  <c:v>13333</c:v>
                </c:pt>
                <c:pt idx="324">
                  <c:v>14911</c:v>
                </c:pt>
                <c:pt idx="325">
                  <c:v>16015</c:v>
                </c:pt>
                <c:pt idx="326">
                  <c:v>16133</c:v>
                </c:pt>
                <c:pt idx="327">
                  <c:v>12000</c:v>
                </c:pt>
                <c:pt idx="328">
                  <c:v>20571</c:v>
                </c:pt>
                <c:pt idx="329">
                  <c:v>13736</c:v>
                </c:pt>
                <c:pt idx="330">
                  <c:v>15344</c:v>
                </c:pt>
                <c:pt idx="331">
                  <c:v>11927</c:v>
                </c:pt>
                <c:pt idx="332">
                  <c:v>14911</c:v>
                </c:pt>
                <c:pt idx="333">
                  <c:v>16015</c:v>
                </c:pt>
                <c:pt idx="334">
                  <c:v>16133</c:v>
                </c:pt>
                <c:pt idx="335">
                  <c:v>12000</c:v>
                </c:pt>
                <c:pt idx="336">
                  <c:v>20571</c:v>
                </c:pt>
                <c:pt idx="337">
                  <c:v>13736</c:v>
                </c:pt>
                <c:pt idx="338">
                  <c:v>15344</c:v>
                </c:pt>
                <c:pt idx="339">
                  <c:v>11927</c:v>
                </c:pt>
                <c:pt idx="340">
                  <c:v>16015</c:v>
                </c:pt>
                <c:pt idx="341">
                  <c:v>16133</c:v>
                </c:pt>
                <c:pt idx="342">
                  <c:v>12000</c:v>
                </c:pt>
                <c:pt idx="343">
                  <c:v>20571</c:v>
                </c:pt>
                <c:pt idx="344">
                  <c:v>13736</c:v>
                </c:pt>
                <c:pt idx="345">
                  <c:v>15344</c:v>
                </c:pt>
                <c:pt idx="346">
                  <c:v>11927</c:v>
                </c:pt>
                <c:pt idx="347">
                  <c:v>12438</c:v>
                </c:pt>
                <c:pt idx="348">
                  <c:v>16133</c:v>
                </c:pt>
                <c:pt idx="349">
                  <c:v>12000</c:v>
                </c:pt>
                <c:pt idx="350">
                  <c:v>20571</c:v>
                </c:pt>
                <c:pt idx="351">
                  <c:v>13736</c:v>
                </c:pt>
                <c:pt idx="352">
                  <c:v>15344</c:v>
                </c:pt>
                <c:pt idx="353">
                  <c:v>11927</c:v>
                </c:pt>
                <c:pt idx="354">
                  <c:v>12438</c:v>
                </c:pt>
                <c:pt idx="355">
                  <c:v>13220</c:v>
                </c:pt>
                <c:pt idx="356">
                  <c:v>12000</c:v>
                </c:pt>
                <c:pt idx="357">
                  <c:v>20571</c:v>
                </c:pt>
                <c:pt idx="358">
                  <c:v>13736</c:v>
                </c:pt>
                <c:pt idx="359">
                  <c:v>15344</c:v>
                </c:pt>
                <c:pt idx="360">
                  <c:v>11927</c:v>
                </c:pt>
                <c:pt idx="361">
                  <c:v>12438</c:v>
                </c:pt>
                <c:pt idx="362">
                  <c:v>13220</c:v>
                </c:pt>
                <c:pt idx="363">
                  <c:v>4333</c:v>
                </c:pt>
                <c:pt idx="364">
                  <c:v>20571</c:v>
                </c:pt>
                <c:pt idx="365">
                  <c:v>13736</c:v>
                </c:pt>
                <c:pt idx="366">
                  <c:v>15344</c:v>
                </c:pt>
                <c:pt idx="367">
                  <c:v>11927</c:v>
                </c:pt>
                <c:pt idx="368">
                  <c:v>12438</c:v>
                </c:pt>
                <c:pt idx="369">
                  <c:v>13220</c:v>
                </c:pt>
                <c:pt idx="370">
                  <c:v>4333</c:v>
                </c:pt>
                <c:pt idx="371">
                  <c:v>13736</c:v>
                </c:pt>
                <c:pt idx="372">
                  <c:v>15344</c:v>
                </c:pt>
                <c:pt idx="373">
                  <c:v>11927</c:v>
                </c:pt>
                <c:pt idx="374">
                  <c:v>12438</c:v>
                </c:pt>
                <c:pt idx="375">
                  <c:v>13220</c:v>
                </c:pt>
                <c:pt idx="376">
                  <c:v>4333</c:v>
                </c:pt>
                <c:pt idx="377">
                  <c:v>16430</c:v>
                </c:pt>
                <c:pt idx="378">
                  <c:v>15344</c:v>
                </c:pt>
                <c:pt idx="379">
                  <c:v>11927</c:v>
                </c:pt>
                <c:pt idx="380">
                  <c:v>12438</c:v>
                </c:pt>
                <c:pt idx="381">
                  <c:v>13220</c:v>
                </c:pt>
                <c:pt idx="382">
                  <c:v>4333</c:v>
                </c:pt>
                <c:pt idx="383">
                  <c:v>16430</c:v>
                </c:pt>
                <c:pt idx="384">
                  <c:v>16075</c:v>
                </c:pt>
                <c:pt idx="385">
                  <c:v>11927</c:v>
                </c:pt>
                <c:pt idx="386">
                  <c:v>12438</c:v>
                </c:pt>
                <c:pt idx="387">
                  <c:v>13220</c:v>
                </c:pt>
                <c:pt idx="388">
                  <c:v>4333</c:v>
                </c:pt>
                <c:pt idx="389">
                  <c:v>16430</c:v>
                </c:pt>
                <c:pt idx="390">
                  <c:v>16075</c:v>
                </c:pt>
                <c:pt idx="391">
                  <c:v>16156</c:v>
                </c:pt>
                <c:pt idx="392">
                  <c:v>12438</c:v>
                </c:pt>
                <c:pt idx="393">
                  <c:v>13220</c:v>
                </c:pt>
                <c:pt idx="394">
                  <c:v>4333</c:v>
                </c:pt>
                <c:pt idx="395">
                  <c:v>16430</c:v>
                </c:pt>
                <c:pt idx="396">
                  <c:v>16075</c:v>
                </c:pt>
                <c:pt idx="397">
                  <c:v>16156</c:v>
                </c:pt>
                <c:pt idx="398">
                  <c:v>12438</c:v>
                </c:pt>
                <c:pt idx="399">
                  <c:v>13220</c:v>
                </c:pt>
                <c:pt idx="400">
                  <c:v>4333</c:v>
                </c:pt>
                <c:pt idx="401">
                  <c:v>16430</c:v>
                </c:pt>
                <c:pt idx="402">
                  <c:v>16075</c:v>
                </c:pt>
                <c:pt idx="403">
                  <c:v>16156</c:v>
                </c:pt>
                <c:pt idx="404">
                  <c:v>16069</c:v>
                </c:pt>
                <c:pt idx="405">
                  <c:v>12438</c:v>
                </c:pt>
                <c:pt idx="406">
                  <c:v>13220</c:v>
                </c:pt>
                <c:pt idx="407">
                  <c:v>4333</c:v>
                </c:pt>
                <c:pt idx="408">
                  <c:v>16430</c:v>
                </c:pt>
                <c:pt idx="409">
                  <c:v>16075</c:v>
                </c:pt>
                <c:pt idx="410">
                  <c:v>16156</c:v>
                </c:pt>
                <c:pt idx="411">
                  <c:v>16069</c:v>
                </c:pt>
                <c:pt idx="412">
                  <c:v>15024</c:v>
                </c:pt>
                <c:pt idx="413">
                  <c:v>13220</c:v>
                </c:pt>
                <c:pt idx="414">
                  <c:v>4333</c:v>
                </c:pt>
                <c:pt idx="415">
                  <c:v>16430</c:v>
                </c:pt>
                <c:pt idx="416">
                  <c:v>16075</c:v>
                </c:pt>
                <c:pt idx="417">
                  <c:v>16156</c:v>
                </c:pt>
                <c:pt idx="418">
                  <c:v>16069</c:v>
                </c:pt>
                <c:pt idx="419">
                  <c:v>15024</c:v>
                </c:pt>
                <c:pt idx="420">
                  <c:v>14541</c:v>
                </c:pt>
                <c:pt idx="421">
                  <c:v>4333</c:v>
                </c:pt>
                <c:pt idx="422">
                  <c:v>16430</c:v>
                </c:pt>
                <c:pt idx="423">
                  <c:v>16075</c:v>
                </c:pt>
                <c:pt idx="424">
                  <c:v>16156</c:v>
                </c:pt>
                <c:pt idx="425">
                  <c:v>16069</c:v>
                </c:pt>
                <c:pt idx="426">
                  <c:v>15024</c:v>
                </c:pt>
                <c:pt idx="427">
                  <c:v>14541</c:v>
                </c:pt>
                <c:pt idx="428">
                  <c:v>15298</c:v>
                </c:pt>
                <c:pt idx="429">
                  <c:v>16430</c:v>
                </c:pt>
                <c:pt idx="430">
                  <c:v>16075</c:v>
                </c:pt>
                <c:pt idx="431">
                  <c:v>16156</c:v>
                </c:pt>
                <c:pt idx="432">
                  <c:v>16069</c:v>
                </c:pt>
                <c:pt idx="433">
                  <c:v>15024</c:v>
                </c:pt>
                <c:pt idx="434">
                  <c:v>14541</c:v>
                </c:pt>
                <c:pt idx="435">
                  <c:v>15298</c:v>
                </c:pt>
                <c:pt idx="436">
                  <c:v>13746</c:v>
                </c:pt>
                <c:pt idx="437">
                  <c:v>16430</c:v>
                </c:pt>
                <c:pt idx="438">
                  <c:v>16075</c:v>
                </c:pt>
                <c:pt idx="439">
                  <c:v>16156</c:v>
                </c:pt>
                <c:pt idx="440">
                  <c:v>16069</c:v>
                </c:pt>
                <c:pt idx="441">
                  <c:v>15024</c:v>
                </c:pt>
                <c:pt idx="442">
                  <c:v>14541</c:v>
                </c:pt>
                <c:pt idx="443">
                  <c:v>15298</c:v>
                </c:pt>
                <c:pt idx="444">
                  <c:v>13746</c:v>
                </c:pt>
                <c:pt idx="445">
                  <c:v>15570</c:v>
                </c:pt>
                <c:pt idx="446">
                  <c:v>16075</c:v>
                </c:pt>
                <c:pt idx="447">
                  <c:v>16156</c:v>
                </c:pt>
                <c:pt idx="448">
                  <c:v>16069</c:v>
                </c:pt>
                <c:pt idx="449">
                  <c:v>15024</c:v>
                </c:pt>
                <c:pt idx="450">
                  <c:v>14541</c:v>
                </c:pt>
                <c:pt idx="451">
                  <c:v>15298</c:v>
                </c:pt>
                <c:pt idx="452">
                  <c:v>13746</c:v>
                </c:pt>
                <c:pt idx="453">
                  <c:v>15570</c:v>
                </c:pt>
                <c:pt idx="454">
                  <c:v>14464</c:v>
                </c:pt>
                <c:pt idx="455">
                  <c:v>16156</c:v>
                </c:pt>
                <c:pt idx="456">
                  <c:v>16069</c:v>
                </c:pt>
                <c:pt idx="457">
                  <c:v>15024</c:v>
                </c:pt>
                <c:pt idx="458">
                  <c:v>14541</c:v>
                </c:pt>
                <c:pt idx="459">
                  <c:v>15298</c:v>
                </c:pt>
                <c:pt idx="460">
                  <c:v>13746</c:v>
                </c:pt>
                <c:pt idx="461">
                  <c:v>15570</c:v>
                </c:pt>
                <c:pt idx="462">
                  <c:v>14464</c:v>
                </c:pt>
                <c:pt idx="463">
                  <c:v>16069</c:v>
                </c:pt>
                <c:pt idx="464">
                  <c:v>15024</c:v>
                </c:pt>
                <c:pt idx="465">
                  <c:v>14541</c:v>
                </c:pt>
                <c:pt idx="466">
                  <c:v>15298</c:v>
                </c:pt>
                <c:pt idx="467">
                  <c:v>13746</c:v>
                </c:pt>
                <c:pt idx="468">
                  <c:v>15570</c:v>
                </c:pt>
                <c:pt idx="469">
                  <c:v>14464</c:v>
                </c:pt>
                <c:pt idx="470">
                  <c:v>14717</c:v>
                </c:pt>
                <c:pt idx="471">
                  <c:v>16069</c:v>
                </c:pt>
                <c:pt idx="472">
                  <c:v>15024</c:v>
                </c:pt>
                <c:pt idx="473">
                  <c:v>14541</c:v>
                </c:pt>
                <c:pt idx="474">
                  <c:v>15298</c:v>
                </c:pt>
                <c:pt idx="475">
                  <c:v>13746</c:v>
                </c:pt>
                <c:pt idx="476">
                  <c:v>15570</c:v>
                </c:pt>
                <c:pt idx="477">
                  <c:v>14464</c:v>
                </c:pt>
                <c:pt idx="478">
                  <c:v>14717</c:v>
                </c:pt>
                <c:pt idx="479">
                  <c:v>14426</c:v>
                </c:pt>
                <c:pt idx="480">
                  <c:v>15024</c:v>
                </c:pt>
                <c:pt idx="481">
                  <c:v>14541</c:v>
                </c:pt>
                <c:pt idx="482">
                  <c:v>15298</c:v>
                </c:pt>
                <c:pt idx="483">
                  <c:v>13746</c:v>
                </c:pt>
                <c:pt idx="484">
                  <c:v>15570</c:v>
                </c:pt>
                <c:pt idx="485">
                  <c:v>14464</c:v>
                </c:pt>
                <c:pt idx="486">
                  <c:v>14717</c:v>
                </c:pt>
                <c:pt idx="487">
                  <c:v>14426</c:v>
                </c:pt>
                <c:pt idx="488">
                  <c:v>13587</c:v>
                </c:pt>
                <c:pt idx="489">
                  <c:v>14541</c:v>
                </c:pt>
                <c:pt idx="490">
                  <c:v>15298</c:v>
                </c:pt>
                <c:pt idx="491">
                  <c:v>13746</c:v>
                </c:pt>
                <c:pt idx="492">
                  <c:v>15570</c:v>
                </c:pt>
                <c:pt idx="493">
                  <c:v>14464</c:v>
                </c:pt>
                <c:pt idx="494">
                  <c:v>14717</c:v>
                </c:pt>
                <c:pt idx="495">
                  <c:v>14426</c:v>
                </c:pt>
                <c:pt idx="496">
                  <c:v>13587</c:v>
                </c:pt>
                <c:pt idx="497">
                  <c:v>13387</c:v>
                </c:pt>
                <c:pt idx="498">
                  <c:v>15298</c:v>
                </c:pt>
                <c:pt idx="499">
                  <c:v>13746</c:v>
                </c:pt>
                <c:pt idx="500">
                  <c:v>15570</c:v>
                </c:pt>
                <c:pt idx="501">
                  <c:v>14464</c:v>
                </c:pt>
                <c:pt idx="502">
                  <c:v>14717</c:v>
                </c:pt>
                <c:pt idx="503">
                  <c:v>14426</c:v>
                </c:pt>
                <c:pt idx="504">
                  <c:v>13587</c:v>
                </c:pt>
                <c:pt idx="505">
                  <c:v>13387</c:v>
                </c:pt>
                <c:pt idx="506">
                  <c:v>13746</c:v>
                </c:pt>
                <c:pt idx="507">
                  <c:v>15570</c:v>
                </c:pt>
                <c:pt idx="508">
                  <c:v>14464</c:v>
                </c:pt>
                <c:pt idx="509">
                  <c:v>14717</c:v>
                </c:pt>
                <c:pt idx="510">
                  <c:v>14426</c:v>
                </c:pt>
                <c:pt idx="511">
                  <c:v>13587</c:v>
                </c:pt>
                <c:pt idx="512">
                  <c:v>13387</c:v>
                </c:pt>
                <c:pt idx="513">
                  <c:v>3731</c:v>
                </c:pt>
                <c:pt idx="514">
                  <c:v>15570</c:v>
                </c:pt>
                <c:pt idx="515">
                  <c:v>14464</c:v>
                </c:pt>
                <c:pt idx="516">
                  <c:v>14717</c:v>
                </c:pt>
                <c:pt idx="517">
                  <c:v>14426</c:v>
                </c:pt>
                <c:pt idx="518">
                  <c:v>13587</c:v>
                </c:pt>
                <c:pt idx="519">
                  <c:v>13387</c:v>
                </c:pt>
                <c:pt idx="520">
                  <c:v>3731</c:v>
                </c:pt>
                <c:pt idx="521">
                  <c:v>14464</c:v>
                </c:pt>
                <c:pt idx="522">
                  <c:v>14717</c:v>
                </c:pt>
                <c:pt idx="523">
                  <c:v>14426</c:v>
                </c:pt>
                <c:pt idx="524">
                  <c:v>13587</c:v>
                </c:pt>
                <c:pt idx="525">
                  <c:v>13387</c:v>
                </c:pt>
                <c:pt idx="526">
                  <c:v>3731</c:v>
                </c:pt>
                <c:pt idx="527">
                  <c:v>16166</c:v>
                </c:pt>
                <c:pt idx="528">
                  <c:v>14717</c:v>
                </c:pt>
                <c:pt idx="529">
                  <c:v>14426</c:v>
                </c:pt>
                <c:pt idx="530">
                  <c:v>13587</c:v>
                </c:pt>
                <c:pt idx="531">
                  <c:v>13387</c:v>
                </c:pt>
                <c:pt idx="532">
                  <c:v>3731</c:v>
                </c:pt>
                <c:pt idx="533">
                  <c:v>16166</c:v>
                </c:pt>
                <c:pt idx="534">
                  <c:v>18868</c:v>
                </c:pt>
                <c:pt idx="535">
                  <c:v>14717</c:v>
                </c:pt>
                <c:pt idx="536">
                  <c:v>14426</c:v>
                </c:pt>
                <c:pt idx="537">
                  <c:v>13587</c:v>
                </c:pt>
                <c:pt idx="538">
                  <c:v>13387</c:v>
                </c:pt>
                <c:pt idx="539">
                  <c:v>3731</c:v>
                </c:pt>
                <c:pt idx="540">
                  <c:v>16166</c:v>
                </c:pt>
                <c:pt idx="541">
                  <c:v>18868</c:v>
                </c:pt>
                <c:pt idx="542">
                  <c:v>15139</c:v>
                </c:pt>
                <c:pt idx="543">
                  <c:v>14426</c:v>
                </c:pt>
                <c:pt idx="544">
                  <c:v>13587</c:v>
                </c:pt>
                <c:pt idx="545">
                  <c:v>13387</c:v>
                </c:pt>
                <c:pt idx="546">
                  <c:v>3731</c:v>
                </c:pt>
                <c:pt idx="547">
                  <c:v>16166</c:v>
                </c:pt>
                <c:pt idx="548">
                  <c:v>18868</c:v>
                </c:pt>
                <c:pt idx="549">
                  <c:v>15139</c:v>
                </c:pt>
                <c:pt idx="550">
                  <c:v>13611</c:v>
                </c:pt>
                <c:pt idx="551">
                  <c:v>13587</c:v>
                </c:pt>
                <c:pt idx="552">
                  <c:v>13387</c:v>
                </c:pt>
                <c:pt idx="553">
                  <c:v>3731</c:v>
                </c:pt>
                <c:pt idx="554">
                  <c:v>16166</c:v>
                </c:pt>
                <c:pt idx="555">
                  <c:v>18868</c:v>
                </c:pt>
                <c:pt idx="556">
                  <c:v>15139</c:v>
                </c:pt>
                <c:pt idx="557">
                  <c:v>13611</c:v>
                </c:pt>
                <c:pt idx="558">
                  <c:v>13878</c:v>
                </c:pt>
                <c:pt idx="559">
                  <c:v>13387</c:v>
                </c:pt>
                <c:pt idx="560">
                  <c:v>3731</c:v>
                </c:pt>
                <c:pt idx="561">
                  <c:v>16166</c:v>
                </c:pt>
                <c:pt idx="562">
                  <c:v>18868</c:v>
                </c:pt>
                <c:pt idx="563">
                  <c:v>15139</c:v>
                </c:pt>
                <c:pt idx="564">
                  <c:v>13611</c:v>
                </c:pt>
                <c:pt idx="565">
                  <c:v>13878</c:v>
                </c:pt>
                <c:pt idx="566">
                  <c:v>12039</c:v>
                </c:pt>
                <c:pt idx="567">
                  <c:v>3731</c:v>
                </c:pt>
                <c:pt idx="568">
                  <c:v>16166</c:v>
                </c:pt>
                <c:pt idx="569">
                  <c:v>18868</c:v>
                </c:pt>
                <c:pt idx="570">
                  <c:v>15139</c:v>
                </c:pt>
                <c:pt idx="571">
                  <c:v>13611</c:v>
                </c:pt>
                <c:pt idx="572">
                  <c:v>13878</c:v>
                </c:pt>
                <c:pt idx="573">
                  <c:v>12039</c:v>
                </c:pt>
                <c:pt idx="574">
                  <c:v>3731</c:v>
                </c:pt>
                <c:pt idx="575">
                  <c:v>16166</c:v>
                </c:pt>
                <c:pt idx="576">
                  <c:v>18868</c:v>
                </c:pt>
                <c:pt idx="577">
                  <c:v>15139</c:v>
                </c:pt>
                <c:pt idx="578">
                  <c:v>13611</c:v>
                </c:pt>
                <c:pt idx="579">
                  <c:v>13878</c:v>
                </c:pt>
                <c:pt idx="580">
                  <c:v>12039</c:v>
                </c:pt>
                <c:pt idx="581">
                  <c:v>12944</c:v>
                </c:pt>
                <c:pt idx="582">
                  <c:v>16166</c:v>
                </c:pt>
                <c:pt idx="583">
                  <c:v>18868</c:v>
                </c:pt>
                <c:pt idx="584">
                  <c:v>15139</c:v>
                </c:pt>
                <c:pt idx="585">
                  <c:v>13611</c:v>
                </c:pt>
                <c:pt idx="586">
                  <c:v>13878</c:v>
                </c:pt>
                <c:pt idx="587">
                  <c:v>12039</c:v>
                </c:pt>
                <c:pt idx="588">
                  <c:v>12944</c:v>
                </c:pt>
                <c:pt idx="589">
                  <c:v>13286</c:v>
                </c:pt>
                <c:pt idx="590">
                  <c:v>16166</c:v>
                </c:pt>
                <c:pt idx="591">
                  <c:v>18868</c:v>
                </c:pt>
                <c:pt idx="592">
                  <c:v>15139</c:v>
                </c:pt>
                <c:pt idx="593">
                  <c:v>13611</c:v>
                </c:pt>
                <c:pt idx="594">
                  <c:v>13878</c:v>
                </c:pt>
                <c:pt idx="595">
                  <c:v>12039</c:v>
                </c:pt>
                <c:pt idx="596">
                  <c:v>12944</c:v>
                </c:pt>
                <c:pt idx="597">
                  <c:v>13286</c:v>
                </c:pt>
                <c:pt idx="598">
                  <c:v>18868</c:v>
                </c:pt>
                <c:pt idx="599">
                  <c:v>15139</c:v>
                </c:pt>
                <c:pt idx="600">
                  <c:v>13611</c:v>
                </c:pt>
                <c:pt idx="601">
                  <c:v>13878</c:v>
                </c:pt>
                <c:pt idx="602">
                  <c:v>12039</c:v>
                </c:pt>
                <c:pt idx="603">
                  <c:v>12944</c:v>
                </c:pt>
                <c:pt idx="604">
                  <c:v>13286</c:v>
                </c:pt>
                <c:pt idx="605">
                  <c:v>15220</c:v>
                </c:pt>
                <c:pt idx="606">
                  <c:v>15139</c:v>
                </c:pt>
                <c:pt idx="607">
                  <c:v>13611</c:v>
                </c:pt>
                <c:pt idx="608">
                  <c:v>13878</c:v>
                </c:pt>
                <c:pt idx="609">
                  <c:v>12039</c:v>
                </c:pt>
                <c:pt idx="610">
                  <c:v>12944</c:v>
                </c:pt>
                <c:pt idx="611">
                  <c:v>13286</c:v>
                </c:pt>
                <c:pt idx="612">
                  <c:v>15220</c:v>
                </c:pt>
                <c:pt idx="613">
                  <c:v>14937</c:v>
                </c:pt>
                <c:pt idx="614">
                  <c:v>13611</c:v>
                </c:pt>
                <c:pt idx="615">
                  <c:v>13878</c:v>
                </c:pt>
                <c:pt idx="616">
                  <c:v>12039</c:v>
                </c:pt>
                <c:pt idx="617">
                  <c:v>12944</c:v>
                </c:pt>
                <c:pt idx="618">
                  <c:v>13286</c:v>
                </c:pt>
                <c:pt idx="619">
                  <c:v>15220</c:v>
                </c:pt>
                <c:pt idx="620">
                  <c:v>14937</c:v>
                </c:pt>
                <c:pt idx="621">
                  <c:v>14030</c:v>
                </c:pt>
                <c:pt idx="622">
                  <c:v>13878</c:v>
                </c:pt>
                <c:pt idx="623">
                  <c:v>12039</c:v>
                </c:pt>
                <c:pt idx="624">
                  <c:v>12944</c:v>
                </c:pt>
                <c:pt idx="625">
                  <c:v>13286</c:v>
                </c:pt>
                <c:pt idx="626">
                  <c:v>15220</c:v>
                </c:pt>
                <c:pt idx="627">
                  <c:v>14937</c:v>
                </c:pt>
                <c:pt idx="628">
                  <c:v>14030</c:v>
                </c:pt>
                <c:pt idx="629">
                  <c:v>15845</c:v>
                </c:pt>
                <c:pt idx="630">
                  <c:v>12039</c:v>
                </c:pt>
                <c:pt idx="631">
                  <c:v>12944</c:v>
                </c:pt>
                <c:pt idx="632">
                  <c:v>13286</c:v>
                </c:pt>
                <c:pt idx="633">
                  <c:v>15220</c:v>
                </c:pt>
                <c:pt idx="634">
                  <c:v>14937</c:v>
                </c:pt>
                <c:pt idx="635">
                  <c:v>14030</c:v>
                </c:pt>
                <c:pt idx="636">
                  <c:v>15845</c:v>
                </c:pt>
                <c:pt idx="637">
                  <c:v>13083</c:v>
                </c:pt>
                <c:pt idx="638">
                  <c:v>12944</c:v>
                </c:pt>
                <c:pt idx="639">
                  <c:v>13286</c:v>
                </c:pt>
                <c:pt idx="640">
                  <c:v>15220</c:v>
                </c:pt>
                <c:pt idx="641">
                  <c:v>14937</c:v>
                </c:pt>
                <c:pt idx="642">
                  <c:v>14030</c:v>
                </c:pt>
                <c:pt idx="643">
                  <c:v>15845</c:v>
                </c:pt>
                <c:pt idx="644">
                  <c:v>13083</c:v>
                </c:pt>
                <c:pt idx="645">
                  <c:v>12944</c:v>
                </c:pt>
                <c:pt idx="646">
                  <c:v>13286</c:v>
                </c:pt>
                <c:pt idx="647">
                  <c:v>15220</c:v>
                </c:pt>
                <c:pt idx="648">
                  <c:v>14937</c:v>
                </c:pt>
                <c:pt idx="649">
                  <c:v>14030</c:v>
                </c:pt>
                <c:pt idx="650">
                  <c:v>15845</c:v>
                </c:pt>
                <c:pt idx="651">
                  <c:v>13083</c:v>
                </c:pt>
                <c:pt idx="652">
                  <c:v>13286</c:v>
                </c:pt>
                <c:pt idx="653">
                  <c:v>15220</c:v>
                </c:pt>
                <c:pt idx="654">
                  <c:v>14937</c:v>
                </c:pt>
                <c:pt idx="655">
                  <c:v>14030</c:v>
                </c:pt>
                <c:pt idx="656">
                  <c:v>15845</c:v>
                </c:pt>
                <c:pt idx="657">
                  <c:v>13083</c:v>
                </c:pt>
                <c:pt idx="658">
                  <c:v>15011</c:v>
                </c:pt>
                <c:pt idx="659">
                  <c:v>15220</c:v>
                </c:pt>
                <c:pt idx="660">
                  <c:v>14937</c:v>
                </c:pt>
                <c:pt idx="661">
                  <c:v>14030</c:v>
                </c:pt>
                <c:pt idx="662">
                  <c:v>15845</c:v>
                </c:pt>
                <c:pt idx="663">
                  <c:v>13083</c:v>
                </c:pt>
                <c:pt idx="664">
                  <c:v>15011</c:v>
                </c:pt>
                <c:pt idx="665">
                  <c:v>13869</c:v>
                </c:pt>
                <c:pt idx="666">
                  <c:v>15220</c:v>
                </c:pt>
                <c:pt idx="667">
                  <c:v>14937</c:v>
                </c:pt>
                <c:pt idx="668">
                  <c:v>14030</c:v>
                </c:pt>
                <c:pt idx="669">
                  <c:v>15845</c:v>
                </c:pt>
                <c:pt idx="670">
                  <c:v>13083</c:v>
                </c:pt>
                <c:pt idx="671">
                  <c:v>15011</c:v>
                </c:pt>
                <c:pt idx="672">
                  <c:v>13869</c:v>
                </c:pt>
                <c:pt idx="673">
                  <c:v>12103</c:v>
                </c:pt>
                <c:pt idx="674">
                  <c:v>14937</c:v>
                </c:pt>
                <c:pt idx="675">
                  <c:v>14030</c:v>
                </c:pt>
                <c:pt idx="676">
                  <c:v>15845</c:v>
                </c:pt>
                <c:pt idx="677">
                  <c:v>13083</c:v>
                </c:pt>
                <c:pt idx="678">
                  <c:v>15011</c:v>
                </c:pt>
                <c:pt idx="679">
                  <c:v>13869</c:v>
                </c:pt>
                <c:pt idx="680">
                  <c:v>12103</c:v>
                </c:pt>
                <c:pt idx="681">
                  <c:v>8314</c:v>
                </c:pt>
                <c:pt idx="682">
                  <c:v>14030</c:v>
                </c:pt>
                <c:pt idx="683">
                  <c:v>15845</c:v>
                </c:pt>
                <c:pt idx="684">
                  <c:v>13083</c:v>
                </c:pt>
                <c:pt idx="685">
                  <c:v>15011</c:v>
                </c:pt>
                <c:pt idx="686">
                  <c:v>13869</c:v>
                </c:pt>
                <c:pt idx="687">
                  <c:v>12103</c:v>
                </c:pt>
                <c:pt idx="688">
                  <c:v>8314</c:v>
                </c:pt>
                <c:pt idx="689">
                  <c:v>14579</c:v>
                </c:pt>
                <c:pt idx="690">
                  <c:v>15845</c:v>
                </c:pt>
                <c:pt idx="691">
                  <c:v>13083</c:v>
                </c:pt>
                <c:pt idx="692">
                  <c:v>15011</c:v>
                </c:pt>
                <c:pt idx="693">
                  <c:v>13869</c:v>
                </c:pt>
                <c:pt idx="694">
                  <c:v>12103</c:v>
                </c:pt>
                <c:pt idx="695">
                  <c:v>8314</c:v>
                </c:pt>
                <c:pt idx="696">
                  <c:v>14579</c:v>
                </c:pt>
                <c:pt idx="697">
                  <c:v>13991</c:v>
                </c:pt>
                <c:pt idx="698">
                  <c:v>13083</c:v>
                </c:pt>
                <c:pt idx="699">
                  <c:v>15011</c:v>
                </c:pt>
                <c:pt idx="700">
                  <c:v>13869</c:v>
                </c:pt>
                <c:pt idx="701">
                  <c:v>12103</c:v>
                </c:pt>
                <c:pt idx="702">
                  <c:v>8314</c:v>
                </c:pt>
                <c:pt idx="703">
                  <c:v>14579</c:v>
                </c:pt>
                <c:pt idx="704">
                  <c:v>13991</c:v>
                </c:pt>
                <c:pt idx="705">
                  <c:v>14723</c:v>
                </c:pt>
                <c:pt idx="706">
                  <c:v>15011</c:v>
                </c:pt>
                <c:pt idx="707">
                  <c:v>13869</c:v>
                </c:pt>
                <c:pt idx="708">
                  <c:v>12103</c:v>
                </c:pt>
                <c:pt idx="709">
                  <c:v>8314</c:v>
                </c:pt>
                <c:pt idx="710">
                  <c:v>14579</c:v>
                </c:pt>
                <c:pt idx="711">
                  <c:v>13991</c:v>
                </c:pt>
                <c:pt idx="712">
                  <c:v>14723</c:v>
                </c:pt>
                <c:pt idx="713">
                  <c:v>14175</c:v>
                </c:pt>
                <c:pt idx="714">
                  <c:v>15011</c:v>
                </c:pt>
                <c:pt idx="715">
                  <c:v>13869</c:v>
                </c:pt>
                <c:pt idx="716">
                  <c:v>12103</c:v>
                </c:pt>
                <c:pt idx="717">
                  <c:v>8314</c:v>
                </c:pt>
                <c:pt idx="718">
                  <c:v>14579</c:v>
                </c:pt>
                <c:pt idx="719">
                  <c:v>13991</c:v>
                </c:pt>
                <c:pt idx="720">
                  <c:v>14723</c:v>
                </c:pt>
                <c:pt idx="721">
                  <c:v>14175</c:v>
                </c:pt>
                <c:pt idx="722">
                  <c:v>15437</c:v>
                </c:pt>
                <c:pt idx="723">
                  <c:v>15011</c:v>
                </c:pt>
                <c:pt idx="724">
                  <c:v>13869</c:v>
                </c:pt>
                <c:pt idx="725">
                  <c:v>12103</c:v>
                </c:pt>
                <c:pt idx="726">
                  <c:v>8314</c:v>
                </c:pt>
                <c:pt idx="727">
                  <c:v>14579</c:v>
                </c:pt>
                <c:pt idx="728">
                  <c:v>13991</c:v>
                </c:pt>
                <c:pt idx="729">
                  <c:v>14723</c:v>
                </c:pt>
                <c:pt idx="730">
                  <c:v>14175</c:v>
                </c:pt>
                <c:pt idx="731">
                  <c:v>15437</c:v>
                </c:pt>
                <c:pt idx="732">
                  <c:v>12220</c:v>
                </c:pt>
                <c:pt idx="733">
                  <c:v>13869</c:v>
                </c:pt>
                <c:pt idx="734">
                  <c:v>12103</c:v>
                </c:pt>
                <c:pt idx="735">
                  <c:v>8314</c:v>
                </c:pt>
                <c:pt idx="736">
                  <c:v>14579</c:v>
                </c:pt>
                <c:pt idx="737">
                  <c:v>13991</c:v>
                </c:pt>
                <c:pt idx="738">
                  <c:v>14723</c:v>
                </c:pt>
                <c:pt idx="739">
                  <c:v>14175</c:v>
                </c:pt>
                <c:pt idx="740">
                  <c:v>15437</c:v>
                </c:pt>
                <c:pt idx="741">
                  <c:v>12220</c:v>
                </c:pt>
                <c:pt idx="742">
                  <c:v>12180</c:v>
                </c:pt>
                <c:pt idx="743">
                  <c:v>12103</c:v>
                </c:pt>
                <c:pt idx="744">
                  <c:v>8314</c:v>
                </c:pt>
                <c:pt idx="745">
                  <c:v>14579</c:v>
                </c:pt>
                <c:pt idx="746">
                  <c:v>13991</c:v>
                </c:pt>
                <c:pt idx="747">
                  <c:v>14723</c:v>
                </c:pt>
                <c:pt idx="748">
                  <c:v>14175</c:v>
                </c:pt>
                <c:pt idx="749">
                  <c:v>15437</c:v>
                </c:pt>
                <c:pt idx="750">
                  <c:v>12220</c:v>
                </c:pt>
                <c:pt idx="751">
                  <c:v>12180</c:v>
                </c:pt>
                <c:pt idx="752">
                  <c:v>13000</c:v>
                </c:pt>
                <c:pt idx="753">
                  <c:v>8314</c:v>
                </c:pt>
                <c:pt idx="754">
                  <c:v>14579</c:v>
                </c:pt>
                <c:pt idx="755">
                  <c:v>13991</c:v>
                </c:pt>
                <c:pt idx="756">
                  <c:v>14723</c:v>
                </c:pt>
                <c:pt idx="757">
                  <c:v>14175</c:v>
                </c:pt>
                <c:pt idx="758">
                  <c:v>15437</c:v>
                </c:pt>
                <c:pt idx="759">
                  <c:v>12220</c:v>
                </c:pt>
                <c:pt idx="760">
                  <c:v>12180</c:v>
                </c:pt>
                <c:pt idx="761">
                  <c:v>13000</c:v>
                </c:pt>
                <c:pt idx="762">
                  <c:v>16921</c:v>
                </c:pt>
                <c:pt idx="763">
                  <c:v>14579</c:v>
                </c:pt>
                <c:pt idx="764">
                  <c:v>13991</c:v>
                </c:pt>
                <c:pt idx="765">
                  <c:v>14723</c:v>
                </c:pt>
                <c:pt idx="766">
                  <c:v>14175</c:v>
                </c:pt>
                <c:pt idx="767">
                  <c:v>15437</c:v>
                </c:pt>
                <c:pt idx="768">
                  <c:v>12220</c:v>
                </c:pt>
                <c:pt idx="769">
                  <c:v>12180</c:v>
                </c:pt>
                <c:pt idx="770">
                  <c:v>13000</c:v>
                </c:pt>
                <c:pt idx="771">
                  <c:v>16921</c:v>
                </c:pt>
                <c:pt idx="772">
                  <c:v>12563</c:v>
                </c:pt>
                <c:pt idx="773">
                  <c:v>13991</c:v>
                </c:pt>
                <c:pt idx="774">
                  <c:v>14723</c:v>
                </c:pt>
                <c:pt idx="775">
                  <c:v>14175</c:v>
                </c:pt>
                <c:pt idx="776">
                  <c:v>15437</c:v>
                </c:pt>
                <c:pt idx="777">
                  <c:v>12220</c:v>
                </c:pt>
                <c:pt idx="778">
                  <c:v>12180</c:v>
                </c:pt>
                <c:pt idx="779">
                  <c:v>13000</c:v>
                </c:pt>
                <c:pt idx="780">
                  <c:v>16921</c:v>
                </c:pt>
                <c:pt idx="781">
                  <c:v>12563</c:v>
                </c:pt>
                <c:pt idx="782">
                  <c:v>14850</c:v>
                </c:pt>
                <c:pt idx="783">
                  <c:v>14723</c:v>
                </c:pt>
                <c:pt idx="784">
                  <c:v>14175</c:v>
                </c:pt>
                <c:pt idx="785">
                  <c:v>15437</c:v>
                </c:pt>
                <c:pt idx="786">
                  <c:v>12220</c:v>
                </c:pt>
                <c:pt idx="787">
                  <c:v>12180</c:v>
                </c:pt>
                <c:pt idx="788">
                  <c:v>13000</c:v>
                </c:pt>
                <c:pt idx="789">
                  <c:v>16921</c:v>
                </c:pt>
                <c:pt idx="790">
                  <c:v>12563</c:v>
                </c:pt>
                <c:pt idx="791">
                  <c:v>14850</c:v>
                </c:pt>
                <c:pt idx="792">
                  <c:v>13623</c:v>
                </c:pt>
                <c:pt idx="793">
                  <c:v>14175</c:v>
                </c:pt>
                <c:pt idx="794">
                  <c:v>15437</c:v>
                </c:pt>
                <c:pt idx="795">
                  <c:v>12220</c:v>
                </c:pt>
                <c:pt idx="796">
                  <c:v>12180</c:v>
                </c:pt>
                <c:pt idx="797">
                  <c:v>13000</c:v>
                </c:pt>
                <c:pt idx="798">
                  <c:v>16921</c:v>
                </c:pt>
                <c:pt idx="799">
                  <c:v>12563</c:v>
                </c:pt>
                <c:pt idx="800">
                  <c:v>14850</c:v>
                </c:pt>
                <c:pt idx="801">
                  <c:v>13623</c:v>
                </c:pt>
                <c:pt idx="802">
                  <c:v>15437</c:v>
                </c:pt>
                <c:pt idx="803">
                  <c:v>12220</c:v>
                </c:pt>
                <c:pt idx="804">
                  <c:v>12180</c:v>
                </c:pt>
                <c:pt idx="805">
                  <c:v>13000</c:v>
                </c:pt>
                <c:pt idx="806">
                  <c:v>16921</c:v>
                </c:pt>
                <c:pt idx="807">
                  <c:v>12563</c:v>
                </c:pt>
                <c:pt idx="808">
                  <c:v>14850</c:v>
                </c:pt>
                <c:pt idx="809">
                  <c:v>13623</c:v>
                </c:pt>
                <c:pt idx="810">
                  <c:v>12068</c:v>
                </c:pt>
                <c:pt idx="811">
                  <c:v>12220</c:v>
                </c:pt>
                <c:pt idx="812">
                  <c:v>12180</c:v>
                </c:pt>
                <c:pt idx="813">
                  <c:v>13000</c:v>
                </c:pt>
                <c:pt idx="814">
                  <c:v>16921</c:v>
                </c:pt>
                <c:pt idx="815">
                  <c:v>12563</c:v>
                </c:pt>
                <c:pt idx="816">
                  <c:v>14850</c:v>
                </c:pt>
                <c:pt idx="817">
                  <c:v>13623</c:v>
                </c:pt>
                <c:pt idx="818">
                  <c:v>12068</c:v>
                </c:pt>
                <c:pt idx="819">
                  <c:v>12063</c:v>
                </c:pt>
                <c:pt idx="820">
                  <c:v>12180</c:v>
                </c:pt>
                <c:pt idx="821">
                  <c:v>13000</c:v>
                </c:pt>
                <c:pt idx="822">
                  <c:v>16921</c:v>
                </c:pt>
                <c:pt idx="823">
                  <c:v>12563</c:v>
                </c:pt>
                <c:pt idx="824">
                  <c:v>14850</c:v>
                </c:pt>
                <c:pt idx="825">
                  <c:v>13623</c:v>
                </c:pt>
                <c:pt idx="826">
                  <c:v>12068</c:v>
                </c:pt>
                <c:pt idx="827">
                  <c:v>12063</c:v>
                </c:pt>
                <c:pt idx="828">
                  <c:v>11173</c:v>
                </c:pt>
                <c:pt idx="829">
                  <c:v>13000</c:v>
                </c:pt>
                <c:pt idx="830">
                  <c:v>16921</c:v>
                </c:pt>
                <c:pt idx="831">
                  <c:v>12563</c:v>
                </c:pt>
                <c:pt idx="832">
                  <c:v>14850</c:v>
                </c:pt>
                <c:pt idx="833">
                  <c:v>13623</c:v>
                </c:pt>
                <c:pt idx="834">
                  <c:v>12068</c:v>
                </c:pt>
                <c:pt idx="835">
                  <c:v>12063</c:v>
                </c:pt>
                <c:pt idx="836">
                  <c:v>11173</c:v>
                </c:pt>
                <c:pt idx="837">
                  <c:v>11765</c:v>
                </c:pt>
                <c:pt idx="838">
                  <c:v>16921</c:v>
                </c:pt>
                <c:pt idx="839">
                  <c:v>12563</c:v>
                </c:pt>
                <c:pt idx="840">
                  <c:v>14850</c:v>
                </c:pt>
                <c:pt idx="841">
                  <c:v>13623</c:v>
                </c:pt>
                <c:pt idx="842">
                  <c:v>12068</c:v>
                </c:pt>
                <c:pt idx="843">
                  <c:v>12063</c:v>
                </c:pt>
                <c:pt idx="844">
                  <c:v>11173</c:v>
                </c:pt>
                <c:pt idx="845">
                  <c:v>11765</c:v>
                </c:pt>
                <c:pt idx="846">
                  <c:v>11333</c:v>
                </c:pt>
                <c:pt idx="847">
                  <c:v>12563</c:v>
                </c:pt>
                <c:pt idx="848">
                  <c:v>14850</c:v>
                </c:pt>
                <c:pt idx="849">
                  <c:v>13623</c:v>
                </c:pt>
                <c:pt idx="850">
                  <c:v>12068</c:v>
                </c:pt>
                <c:pt idx="851">
                  <c:v>12063</c:v>
                </c:pt>
                <c:pt idx="852">
                  <c:v>11173</c:v>
                </c:pt>
                <c:pt idx="853">
                  <c:v>11765</c:v>
                </c:pt>
                <c:pt idx="854">
                  <c:v>11333</c:v>
                </c:pt>
                <c:pt idx="855">
                  <c:v>12980</c:v>
                </c:pt>
                <c:pt idx="856">
                  <c:v>14850</c:v>
                </c:pt>
                <c:pt idx="857">
                  <c:v>13623</c:v>
                </c:pt>
                <c:pt idx="858">
                  <c:v>12068</c:v>
                </c:pt>
                <c:pt idx="859">
                  <c:v>12063</c:v>
                </c:pt>
                <c:pt idx="860">
                  <c:v>11173</c:v>
                </c:pt>
                <c:pt idx="861">
                  <c:v>11765</c:v>
                </c:pt>
                <c:pt idx="862">
                  <c:v>11333</c:v>
                </c:pt>
                <c:pt idx="863">
                  <c:v>12980</c:v>
                </c:pt>
                <c:pt idx="864">
                  <c:v>12672</c:v>
                </c:pt>
                <c:pt idx="865">
                  <c:v>13623</c:v>
                </c:pt>
                <c:pt idx="866">
                  <c:v>12068</c:v>
                </c:pt>
                <c:pt idx="867">
                  <c:v>12063</c:v>
                </c:pt>
                <c:pt idx="868">
                  <c:v>11173</c:v>
                </c:pt>
                <c:pt idx="869">
                  <c:v>11765</c:v>
                </c:pt>
                <c:pt idx="870">
                  <c:v>11333</c:v>
                </c:pt>
                <c:pt idx="871">
                  <c:v>12980</c:v>
                </c:pt>
                <c:pt idx="872">
                  <c:v>12672</c:v>
                </c:pt>
                <c:pt idx="873">
                  <c:v>12274</c:v>
                </c:pt>
                <c:pt idx="874">
                  <c:v>22047</c:v>
                </c:pt>
                <c:pt idx="875">
                  <c:v>19879</c:v>
                </c:pt>
                <c:pt idx="876">
                  <c:v>19169</c:v>
                </c:pt>
                <c:pt idx="877">
                  <c:v>13401</c:v>
                </c:pt>
                <c:pt idx="878">
                  <c:v>13017</c:v>
                </c:pt>
                <c:pt idx="879">
                  <c:v>13051</c:v>
                </c:pt>
                <c:pt idx="880">
                  <c:v>12725</c:v>
                </c:pt>
                <c:pt idx="881">
                  <c:v>18660</c:v>
                </c:pt>
                <c:pt idx="882">
                  <c:v>26153</c:v>
                </c:pt>
                <c:pt idx="883">
                  <c:v>23718</c:v>
                </c:pt>
                <c:pt idx="884">
                  <c:v>22410</c:v>
                </c:pt>
                <c:pt idx="885">
                  <c:v>25000</c:v>
                </c:pt>
                <c:pt idx="886">
                  <c:v>18660</c:v>
                </c:pt>
                <c:pt idx="887">
                  <c:v>26153</c:v>
                </c:pt>
                <c:pt idx="888">
                  <c:v>23718</c:v>
                </c:pt>
                <c:pt idx="889">
                  <c:v>22410</c:v>
                </c:pt>
                <c:pt idx="890">
                  <c:v>25000</c:v>
                </c:pt>
                <c:pt idx="891">
                  <c:v>20585</c:v>
                </c:pt>
                <c:pt idx="892">
                  <c:v>18660</c:v>
                </c:pt>
                <c:pt idx="893">
                  <c:v>26153</c:v>
                </c:pt>
                <c:pt idx="894">
                  <c:v>23718</c:v>
                </c:pt>
                <c:pt idx="895">
                  <c:v>22410</c:v>
                </c:pt>
                <c:pt idx="896">
                  <c:v>25000</c:v>
                </c:pt>
                <c:pt idx="897">
                  <c:v>20585</c:v>
                </c:pt>
                <c:pt idx="898">
                  <c:v>15050</c:v>
                </c:pt>
                <c:pt idx="899">
                  <c:v>26153</c:v>
                </c:pt>
                <c:pt idx="900">
                  <c:v>23718</c:v>
                </c:pt>
                <c:pt idx="901">
                  <c:v>22410</c:v>
                </c:pt>
                <c:pt idx="902">
                  <c:v>25000</c:v>
                </c:pt>
                <c:pt idx="903">
                  <c:v>20585</c:v>
                </c:pt>
                <c:pt idx="904">
                  <c:v>15050</c:v>
                </c:pt>
                <c:pt idx="905">
                  <c:v>16629</c:v>
                </c:pt>
                <c:pt idx="906">
                  <c:v>23718</c:v>
                </c:pt>
                <c:pt idx="907">
                  <c:v>22410</c:v>
                </c:pt>
                <c:pt idx="908">
                  <c:v>25000</c:v>
                </c:pt>
                <c:pt idx="909">
                  <c:v>20585</c:v>
                </c:pt>
                <c:pt idx="910">
                  <c:v>15050</c:v>
                </c:pt>
                <c:pt idx="911">
                  <c:v>16629</c:v>
                </c:pt>
                <c:pt idx="912">
                  <c:v>23718</c:v>
                </c:pt>
                <c:pt idx="913">
                  <c:v>22410</c:v>
                </c:pt>
                <c:pt idx="914">
                  <c:v>25000</c:v>
                </c:pt>
                <c:pt idx="915">
                  <c:v>20585</c:v>
                </c:pt>
                <c:pt idx="916">
                  <c:v>15050</c:v>
                </c:pt>
                <c:pt idx="917">
                  <c:v>16629</c:v>
                </c:pt>
                <c:pt idx="918">
                  <c:v>22410</c:v>
                </c:pt>
                <c:pt idx="919">
                  <c:v>25000</c:v>
                </c:pt>
                <c:pt idx="920">
                  <c:v>20585</c:v>
                </c:pt>
                <c:pt idx="921">
                  <c:v>15050</c:v>
                </c:pt>
                <c:pt idx="922">
                  <c:v>16629</c:v>
                </c:pt>
                <c:pt idx="923">
                  <c:v>22410</c:v>
                </c:pt>
                <c:pt idx="924">
                  <c:v>25000</c:v>
                </c:pt>
                <c:pt idx="925">
                  <c:v>20585</c:v>
                </c:pt>
                <c:pt idx="926">
                  <c:v>15050</c:v>
                </c:pt>
                <c:pt idx="927">
                  <c:v>16629</c:v>
                </c:pt>
                <c:pt idx="928">
                  <c:v>15237</c:v>
                </c:pt>
                <c:pt idx="929">
                  <c:v>22410</c:v>
                </c:pt>
                <c:pt idx="930">
                  <c:v>25000</c:v>
                </c:pt>
                <c:pt idx="931">
                  <c:v>20585</c:v>
                </c:pt>
                <c:pt idx="932">
                  <c:v>15050</c:v>
                </c:pt>
                <c:pt idx="933">
                  <c:v>16629</c:v>
                </c:pt>
                <c:pt idx="934">
                  <c:v>15237</c:v>
                </c:pt>
                <c:pt idx="935">
                  <c:v>17033</c:v>
                </c:pt>
                <c:pt idx="936">
                  <c:v>25000</c:v>
                </c:pt>
                <c:pt idx="937">
                  <c:v>20585</c:v>
                </c:pt>
                <c:pt idx="938">
                  <c:v>15050</c:v>
                </c:pt>
                <c:pt idx="939">
                  <c:v>16629</c:v>
                </c:pt>
                <c:pt idx="940">
                  <c:v>15237</c:v>
                </c:pt>
                <c:pt idx="941">
                  <c:v>17033</c:v>
                </c:pt>
                <c:pt idx="942">
                  <c:v>19285</c:v>
                </c:pt>
                <c:pt idx="943">
                  <c:v>20585</c:v>
                </c:pt>
                <c:pt idx="944">
                  <c:v>15050</c:v>
                </c:pt>
                <c:pt idx="945">
                  <c:v>16629</c:v>
                </c:pt>
                <c:pt idx="946">
                  <c:v>15237</c:v>
                </c:pt>
                <c:pt idx="947">
                  <c:v>17033</c:v>
                </c:pt>
                <c:pt idx="948">
                  <c:v>19285</c:v>
                </c:pt>
                <c:pt idx="949">
                  <c:v>16470</c:v>
                </c:pt>
                <c:pt idx="950">
                  <c:v>15050</c:v>
                </c:pt>
                <c:pt idx="951">
                  <c:v>16629</c:v>
                </c:pt>
                <c:pt idx="952">
                  <c:v>15237</c:v>
                </c:pt>
                <c:pt idx="953">
                  <c:v>17033</c:v>
                </c:pt>
                <c:pt idx="954">
                  <c:v>19285</c:v>
                </c:pt>
                <c:pt idx="955">
                  <c:v>16470</c:v>
                </c:pt>
                <c:pt idx="956">
                  <c:v>15639</c:v>
                </c:pt>
                <c:pt idx="957">
                  <c:v>16629</c:v>
                </c:pt>
                <c:pt idx="958">
                  <c:v>15237</c:v>
                </c:pt>
                <c:pt idx="959">
                  <c:v>17033</c:v>
                </c:pt>
                <c:pt idx="960">
                  <c:v>19285</c:v>
                </c:pt>
                <c:pt idx="961">
                  <c:v>16470</c:v>
                </c:pt>
                <c:pt idx="962">
                  <c:v>15639</c:v>
                </c:pt>
                <c:pt idx="963">
                  <c:v>15237</c:v>
                </c:pt>
                <c:pt idx="964">
                  <c:v>17033</c:v>
                </c:pt>
                <c:pt idx="965">
                  <c:v>19285</c:v>
                </c:pt>
                <c:pt idx="966">
                  <c:v>16470</c:v>
                </c:pt>
                <c:pt idx="967">
                  <c:v>15639</c:v>
                </c:pt>
                <c:pt idx="968">
                  <c:v>19583</c:v>
                </c:pt>
                <c:pt idx="969">
                  <c:v>15237</c:v>
                </c:pt>
                <c:pt idx="970">
                  <c:v>17033</c:v>
                </c:pt>
                <c:pt idx="971">
                  <c:v>19285</c:v>
                </c:pt>
                <c:pt idx="972">
                  <c:v>16470</c:v>
                </c:pt>
                <c:pt idx="973">
                  <c:v>15639</c:v>
                </c:pt>
                <c:pt idx="974">
                  <c:v>19583</c:v>
                </c:pt>
                <c:pt idx="975">
                  <c:v>15237</c:v>
                </c:pt>
                <c:pt idx="976">
                  <c:v>17033</c:v>
                </c:pt>
                <c:pt idx="977">
                  <c:v>19285</c:v>
                </c:pt>
                <c:pt idx="978">
                  <c:v>16470</c:v>
                </c:pt>
                <c:pt idx="979">
                  <c:v>15639</c:v>
                </c:pt>
                <c:pt idx="980">
                  <c:v>19583</c:v>
                </c:pt>
                <c:pt idx="981">
                  <c:v>19000</c:v>
                </c:pt>
                <c:pt idx="982">
                  <c:v>15237</c:v>
                </c:pt>
                <c:pt idx="983">
                  <c:v>17033</c:v>
                </c:pt>
                <c:pt idx="984">
                  <c:v>19285</c:v>
                </c:pt>
                <c:pt idx="985">
                  <c:v>16470</c:v>
                </c:pt>
                <c:pt idx="986">
                  <c:v>15639</c:v>
                </c:pt>
                <c:pt idx="987">
                  <c:v>19583</c:v>
                </c:pt>
                <c:pt idx="988">
                  <c:v>19000</c:v>
                </c:pt>
                <c:pt idx="989">
                  <c:v>16601</c:v>
                </c:pt>
                <c:pt idx="990">
                  <c:v>17033</c:v>
                </c:pt>
                <c:pt idx="991">
                  <c:v>19285</c:v>
                </c:pt>
                <c:pt idx="992">
                  <c:v>16470</c:v>
                </c:pt>
                <c:pt idx="993">
                  <c:v>15639</c:v>
                </c:pt>
                <c:pt idx="994">
                  <c:v>19583</c:v>
                </c:pt>
                <c:pt idx="995">
                  <c:v>19000</c:v>
                </c:pt>
                <c:pt idx="996">
                  <c:v>16601</c:v>
                </c:pt>
                <c:pt idx="997">
                  <c:v>16556</c:v>
                </c:pt>
                <c:pt idx="998">
                  <c:v>19285</c:v>
                </c:pt>
                <c:pt idx="999">
                  <c:v>16470</c:v>
                </c:pt>
                <c:pt idx="1000">
                  <c:v>15639</c:v>
                </c:pt>
                <c:pt idx="1001">
                  <c:v>19583</c:v>
                </c:pt>
                <c:pt idx="1002">
                  <c:v>19000</c:v>
                </c:pt>
                <c:pt idx="1003">
                  <c:v>16601</c:v>
                </c:pt>
                <c:pt idx="1004">
                  <c:v>16556</c:v>
                </c:pt>
                <c:pt idx="1005">
                  <c:v>16470</c:v>
                </c:pt>
                <c:pt idx="1006">
                  <c:v>15639</c:v>
                </c:pt>
                <c:pt idx="1007">
                  <c:v>19583</c:v>
                </c:pt>
                <c:pt idx="1008">
                  <c:v>19000</c:v>
                </c:pt>
                <c:pt idx="1009">
                  <c:v>16601</c:v>
                </c:pt>
                <c:pt idx="1010">
                  <c:v>16556</c:v>
                </c:pt>
                <c:pt idx="1011">
                  <c:v>14456</c:v>
                </c:pt>
                <c:pt idx="1012">
                  <c:v>15639</c:v>
                </c:pt>
                <c:pt idx="1013">
                  <c:v>19583</c:v>
                </c:pt>
                <c:pt idx="1014">
                  <c:v>19000</c:v>
                </c:pt>
                <c:pt idx="1015">
                  <c:v>16601</c:v>
                </c:pt>
                <c:pt idx="1016">
                  <c:v>16556</c:v>
                </c:pt>
                <c:pt idx="1017">
                  <c:v>14456</c:v>
                </c:pt>
                <c:pt idx="1018">
                  <c:v>15046</c:v>
                </c:pt>
                <c:pt idx="1019">
                  <c:v>19583</c:v>
                </c:pt>
                <c:pt idx="1020">
                  <c:v>19000</c:v>
                </c:pt>
                <c:pt idx="1021">
                  <c:v>16601</c:v>
                </c:pt>
                <c:pt idx="1022">
                  <c:v>16556</c:v>
                </c:pt>
                <c:pt idx="1023">
                  <c:v>14456</c:v>
                </c:pt>
                <c:pt idx="1024">
                  <c:v>15046</c:v>
                </c:pt>
                <c:pt idx="1025">
                  <c:v>16528</c:v>
                </c:pt>
                <c:pt idx="1026">
                  <c:v>19583</c:v>
                </c:pt>
                <c:pt idx="1027">
                  <c:v>19000</c:v>
                </c:pt>
                <c:pt idx="1028">
                  <c:v>16601</c:v>
                </c:pt>
                <c:pt idx="1029">
                  <c:v>16556</c:v>
                </c:pt>
                <c:pt idx="1030">
                  <c:v>14456</c:v>
                </c:pt>
                <c:pt idx="1031">
                  <c:v>15046</c:v>
                </c:pt>
                <c:pt idx="1032">
                  <c:v>16528</c:v>
                </c:pt>
                <c:pt idx="1033">
                  <c:v>14361</c:v>
                </c:pt>
                <c:pt idx="1034">
                  <c:v>19000</c:v>
                </c:pt>
                <c:pt idx="1035">
                  <c:v>16601</c:v>
                </c:pt>
                <c:pt idx="1036">
                  <c:v>16556</c:v>
                </c:pt>
                <c:pt idx="1037">
                  <c:v>14456</c:v>
                </c:pt>
                <c:pt idx="1038">
                  <c:v>15046</c:v>
                </c:pt>
                <c:pt idx="1039">
                  <c:v>16528</c:v>
                </c:pt>
                <c:pt idx="1040">
                  <c:v>14361</c:v>
                </c:pt>
                <c:pt idx="1041">
                  <c:v>15666</c:v>
                </c:pt>
                <c:pt idx="1042">
                  <c:v>19000</c:v>
                </c:pt>
                <c:pt idx="1043">
                  <c:v>16601</c:v>
                </c:pt>
                <c:pt idx="1044">
                  <c:v>16556</c:v>
                </c:pt>
                <c:pt idx="1045">
                  <c:v>14456</c:v>
                </c:pt>
                <c:pt idx="1046">
                  <c:v>15046</c:v>
                </c:pt>
                <c:pt idx="1047">
                  <c:v>16528</c:v>
                </c:pt>
                <c:pt idx="1048">
                  <c:v>14361</c:v>
                </c:pt>
                <c:pt idx="1049">
                  <c:v>15666</c:v>
                </c:pt>
                <c:pt idx="1050">
                  <c:v>14455</c:v>
                </c:pt>
                <c:pt idx="1051">
                  <c:v>16601</c:v>
                </c:pt>
                <c:pt idx="1052">
                  <c:v>16556</c:v>
                </c:pt>
                <c:pt idx="1053">
                  <c:v>14456</c:v>
                </c:pt>
                <c:pt idx="1054">
                  <c:v>15046</c:v>
                </c:pt>
                <c:pt idx="1055">
                  <c:v>16528</c:v>
                </c:pt>
                <c:pt idx="1056">
                  <c:v>14361</c:v>
                </c:pt>
                <c:pt idx="1057">
                  <c:v>15666</c:v>
                </c:pt>
                <c:pt idx="1058">
                  <c:v>14455</c:v>
                </c:pt>
                <c:pt idx="1059">
                  <c:v>12960</c:v>
                </c:pt>
                <c:pt idx="1060">
                  <c:v>16556</c:v>
                </c:pt>
                <c:pt idx="1061">
                  <c:v>14456</c:v>
                </c:pt>
                <c:pt idx="1062">
                  <c:v>15046</c:v>
                </c:pt>
                <c:pt idx="1063">
                  <c:v>16528</c:v>
                </c:pt>
                <c:pt idx="1064">
                  <c:v>14361</c:v>
                </c:pt>
                <c:pt idx="1065">
                  <c:v>15666</c:v>
                </c:pt>
                <c:pt idx="1066">
                  <c:v>14455</c:v>
                </c:pt>
                <c:pt idx="1067">
                  <c:v>12960</c:v>
                </c:pt>
                <c:pt idx="1068">
                  <c:v>17092</c:v>
                </c:pt>
                <c:pt idx="1069">
                  <c:v>14456</c:v>
                </c:pt>
                <c:pt idx="1070">
                  <c:v>15046</c:v>
                </c:pt>
                <c:pt idx="1071">
                  <c:v>16528</c:v>
                </c:pt>
                <c:pt idx="1072">
                  <c:v>14361</c:v>
                </c:pt>
                <c:pt idx="1073">
                  <c:v>15666</c:v>
                </c:pt>
                <c:pt idx="1074">
                  <c:v>14455</c:v>
                </c:pt>
                <c:pt idx="1075">
                  <c:v>12960</c:v>
                </c:pt>
                <c:pt idx="1076">
                  <c:v>17092</c:v>
                </c:pt>
                <c:pt idx="1077">
                  <c:v>16666</c:v>
                </c:pt>
                <c:pt idx="1078">
                  <c:v>14456</c:v>
                </c:pt>
                <c:pt idx="1079">
                  <c:v>15046</c:v>
                </c:pt>
                <c:pt idx="1080">
                  <c:v>16528</c:v>
                </c:pt>
                <c:pt idx="1081">
                  <c:v>14361</c:v>
                </c:pt>
                <c:pt idx="1082">
                  <c:v>15666</c:v>
                </c:pt>
                <c:pt idx="1083">
                  <c:v>14455</c:v>
                </c:pt>
                <c:pt idx="1084">
                  <c:v>12960</c:v>
                </c:pt>
                <c:pt idx="1085">
                  <c:v>17092</c:v>
                </c:pt>
                <c:pt idx="1086">
                  <c:v>16666</c:v>
                </c:pt>
                <c:pt idx="1087">
                  <c:v>14705</c:v>
                </c:pt>
                <c:pt idx="1088">
                  <c:v>15046</c:v>
                </c:pt>
                <c:pt idx="1089">
                  <c:v>16528</c:v>
                </c:pt>
                <c:pt idx="1090">
                  <c:v>14361</c:v>
                </c:pt>
                <c:pt idx="1091">
                  <c:v>15666</c:v>
                </c:pt>
                <c:pt idx="1092">
                  <c:v>14455</c:v>
                </c:pt>
                <c:pt idx="1093">
                  <c:v>12960</c:v>
                </c:pt>
                <c:pt idx="1094">
                  <c:v>17092</c:v>
                </c:pt>
                <c:pt idx="1095">
                  <c:v>16666</c:v>
                </c:pt>
                <c:pt idx="1096">
                  <c:v>14705</c:v>
                </c:pt>
                <c:pt idx="1097">
                  <c:v>11675</c:v>
                </c:pt>
                <c:pt idx="1098">
                  <c:v>16528</c:v>
                </c:pt>
                <c:pt idx="1099">
                  <c:v>14361</c:v>
                </c:pt>
                <c:pt idx="1100">
                  <c:v>15666</c:v>
                </c:pt>
                <c:pt idx="1101">
                  <c:v>14455</c:v>
                </c:pt>
                <c:pt idx="1102">
                  <c:v>12960</c:v>
                </c:pt>
                <c:pt idx="1103">
                  <c:v>17092</c:v>
                </c:pt>
                <c:pt idx="1104">
                  <c:v>16666</c:v>
                </c:pt>
                <c:pt idx="1105">
                  <c:v>14705</c:v>
                </c:pt>
                <c:pt idx="1106">
                  <c:v>11675</c:v>
                </c:pt>
                <c:pt idx="1107">
                  <c:v>10742</c:v>
                </c:pt>
                <c:pt idx="1108">
                  <c:v>14361</c:v>
                </c:pt>
                <c:pt idx="1109">
                  <c:v>15666</c:v>
                </c:pt>
                <c:pt idx="1110">
                  <c:v>14455</c:v>
                </c:pt>
                <c:pt idx="1111">
                  <c:v>12960</c:v>
                </c:pt>
                <c:pt idx="1112">
                  <c:v>17092</c:v>
                </c:pt>
                <c:pt idx="1113">
                  <c:v>16666</c:v>
                </c:pt>
                <c:pt idx="1114">
                  <c:v>14705</c:v>
                </c:pt>
                <c:pt idx="1115">
                  <c:v>11675</c:v>
                </c:pt>
                <c:pt idx="1116">
                  <c:v>10742</c:v>
                </c:pt>
                <c:pt idx="1117">
                  <c:v>12865</c:v>
                </c:pt>
                <c:pt idx="1118">
                  <c:v>15666</c:v>
                </c:pt>
                <c:pt idx="1119">
                  <c:v>14455</c:v>
                </c:pt>
                <c:pt idx="1120">
                  <c:v>12960</c:v>
                </c:pt>
                <c:pt idx="1121">
                  <c:v>17092</c:v>
                </c:pt>
                <c:pt idx="1122">
                  <c:v>16666</c:v>
                </c:pt>
                <c:pt idx="1123">
                  <c:v>14705</c:v>
                </c:pt>
                <c:pt idx="1124">
                  <c:v>11675</c:v>
                </c:pt>
                <c:pt idx="1125">
                  <c:v>10742</c:v>
                </c:pt>
                <c:pt idx="1126">
                  <c:v>12865</c:v>
                </c:pt>
                <c:pt idx="1127">
                  <c:v>13383</c:v>
                </c:pt>
                <c:pt idx="1128">
                  <c:v>14455</c:v>
                </c:pt>
                <c:pt idx="1129">
                  <c:v>12960</c:v>
                </c:pt>
                <c:pt idx="1130">
                  <c:v>17092</c:v>
                </c:pt>
                <c:pt idx="1131">
                  <c:v>16666</c:v>
                </c:pt>
                <c:pt idx="1132">
                  <c:v>14705</c:v>
                </c:pt>
                <c:pt idx="1133">
                  <c:v>11675</c:v>
                </c:pt>
                <c:pt idx="1134">
                  <c:v>10742</c:v>
                </c:pt>
                <c:pt idx="1135">
                  <c:v>12865</c:v>
                </c:pt>
                <c:pt idx="1136">
                  <c:v>13383</c:v>
                </c:pt>
                <c:pt idx="1137">
                  <c:v>15293</c:v>
                </c:pt>
                <c:pt idx="1138">
                  <c:v>49482</c:v>
                </c:pt>
                <c:pt idx="1139">
                  <c:v>24307</c:v>
                </c:pt>
                <c:pt idx="1140">
                  <c:v>29079</c:v>
                </c:pt>
                <c:pt idx="1141">
                  <c:v>32517</c:v>
                </c:pt>
                <c:pt idx="1142">
                  <c:v>49482</c:v>
                </c:pt>
                <c:pt idx="1143">
                  <c:v>24307</c:v>
                </c:pt>
                <c:pt idx="1144">
                  <c:v>29079</c:v>
                </c:pt>
                <c:pt idx="1145">
                  <c:v>32517</c:v>
                </c:pt>
                <c:pt idx="1146">
                  <c:v>24567</c:v>
                </c:pt>
                <c:pt idx="1147">
                  <c:v>24307</c:v>
                </c:pt>
                <c:pt idx="1148">
                  <c:v>29079</c:v>
                </c:pt>
                <c:pt idx="1149">
                  <c:v>32517</c:v>
                </c:pt>
                <c:pt idx="1150">
                  <c:v>24567</c:v>
                </c:pt>
                <c:pt idx="1151">
                  <c:v>25238</c:v>
                </c:pt>
                <c:pt idx="1152">
                  <c:v>24307</c:v>
                </c:pt>
                <c:pt idx="1153">
                  <c:v>29079</c:v>
                </c:pt>
                <c:pt idx="1154">
                  <c:v>32517</c:v>
                </c:pt>
                <c:pt idx="1155">
                  <c:v>24567</c:v>
                </c:pt>
                <c:pt idx="1156">
                  <c:v>25238</c:v>
                </c:pt>
                <c:pt idx="1157">
                  <c:v>24307</c:v>
                </c:pt>
                <c:pt idx="1158">
                  <c:v>29079</c:v>
                </c:pt>
                <c:pt idx="1159">
                  <c:v>32517</c:v>
                </c:pt>
                <c:pt idx="1160">
                  <c:v>24567</c:v>
                </c:pt>
                <c:pt idx="1161">
                  <c:v>25238</c:v>
                </c:pt>
                <c:pt idx="1162">
                  <c:v>26269</c:v>
                </c:pt>
                <c:pt idx="1163">
                  <c:v>24307</c:v>
                </c:pt>
                <c:pt idx="1164">
                  <c:v>29079</c:v>
                </c:pt>
                <c:pt idx="1165">
                  <c:v>32517</c:v>
                </c:pt>
                <c:pt idx="1166">
                  <c:v>24567</c:v>
                </c:pt>
                <c:pt idx="1167">
                  <c:v>25238</c:v>
                </c:pt>
                <c:pt idx="1168">
                  <c:v>26269</c:v>
                </c:pt>
                <c:pt idx="1169">
                  <c:v>26206</c:v>
                </c:pt>
                <c:pt idx="1170">
                  <c:v>29079</c:v>
                </c:pt>
                <c:pt idx="1171">
                  <c:v>32517</c:v>
                </c:pt>
                <c:pt idx="1172">
                  <c:v>24567</c:v>
                </c:pt>
                <c:pt idx="1173">
                  <c:v>25238</c:v>
                </c:pt>
                <c:pt idx="1174">
                  <c:v>26269</c:v>
                </c:pt>
                <c:pt idx="1175">
                  <c:v>26206</c:v>
                </c:pt>
                <c:pt idx="1176">
                  <c:v>25208</c:v>
                </c:pt>
                <c:pt idx="1177">
                  <c:v>29079</c:v>
                </c:pt>
                <c:pt idx="1178">
                  <c:v>32517</c:v>
                </c:pt>
                <c:pt idx="1179">
                  <c:v>24567</c:v>
                </c:pt>
                <c:pt idx="1180">
                  <c:v>25238</c:v>
                </c:pt>
                <c:pt idx="1181">
                  <c:v>26269</c:v>
                </c:pt>
                <c:pt idx="1182">
                  <c:v>26206</c:v>
                </c:pt>
                <c:pt idx="1183">
                  <c:v>25208</c:v>
                </c:pt>
                <c:pt idx="1184">
                  <c:v>23520</c:v>
                </c:pt>
                <c:pt idx="1185">
                  <c:v>32517</c:v>
                </c:pt>
                <c:pt idx="1186">
                  <c:v>24567</c:v>
                </c:pt>
                <c:pt idx="1187">
                  <c:v>25238</c:v>
                </c:pt>
                <c:pt idx="1188">
                  <c:v>26269</c:v>
                </c:pt>
                <c:pt idx="1189">
                  <c:v>26206</c:v>
                </c:pt>
                <c:pt idx="1190">
                  <c:v>25208</c:v>
                </c:pt>
                <c:pt idx="1191">
                  <c:v>23520</c:v>
                </c:pt>
                <c:pt idx="1192">
                  <c:v>23627</c:v>
                </c:pt>
                <c:pt idx="1193">
                  <c:v>24567</c:v>
                </c:pt>
                <c:pt idx="1194">
                  <c:v>25238</c:v>
                </c:pt>
                <c:pt idx="1195">
                  <c:v>26269</c:v>
                </c:pt>
                <c:pt idx="1196">
                  <c:v>26206</c:v>
                </c:pt>
                <c:pt idx="1197">
                  <c:v>25208</c:v>
                </c:pt>
                <c:pt idx="1198">
                  <c:v>23520</c:v>
                </c:pt>
                <c:pt idx="1199">
                  <c:v>23627</c:v>
                </c:pt>
                <c:pt idx="1200">
                  <c:v>19759</c:v>
                </c:pt>
                <c:pt idx="1201">
                  <c:v>24567</c:v>
                </c:pt>
                <c:pt idx="1202">
                  <c:v>25238</c:v>
                </c:pt>
                <c:pt idx="1203">
                  <c:v>26269</c:v>
                </c:pt>
                <c:pt idx="1204">
                  <c:v>26206</c:v>
                </c:pt>
                <c:pt idx="1205">
                  <c:v>25208</c:v>
                </c:pt>
                <c:pt idx="1206">
                  <c:v>23520</c:v>
                </c:pt>
                <c:pt idx="1207">
                  <c:v>23627</c:v>
                </c:pt>
                <c:pt idx="1208">
                  <c:v>19759</c:v>
                </c:pt>
                <c:pt idx="1209">
                  <c:v>25238</c:v>
                </c:pt>
                <c:pt idx="1210">
                  <c:v>26269</c:v>
                </c:pt>
                <c:pt idx="1211">
                  <c:v>26206</c:v>
                </c:pt>
                <c:pt idx="1212">
                  <c:v>25208</c:v>
                </c:pt>
                <c:pt idx="1213">
                  <c:v>23520</c:v>
                </c:pt>
                <c:pt idx="1214">
                  <c:v>23627</c:v>
                </c:pt>
                <c:pt idx="1215">
                  <c:v>19759</c:v>
                </c:pt>
                <c:pt idx="1216">
                  <c:v>28620</c:v>
                </c:pt>
                <c:pt idx="1217">
                  <c:v>26269</c:v>
                </c:pt>
                <c:pt idx="1218">
                  <c:v>26206</c:v>
                </c:pt>
                <c:pt idx="1219">
                  <c:v>25208</c:v>
                </c:pt>
                <c:pt idx="1220">
                  <c:v>23520</c:v>
                </c:pt>
                <c:pt idx="1221">
                  <c:v>23627</c:v>
                </c:pt>
                <c:pt idx="1222">
                  <c:v>19759</c:v>
                </c:pt>
                <c:pt idx="1223">
                  <c:v>28620</c:v>
                </c:pt>
                <c:pt idx="1224">
                  <c:v>26269</c:v>
                </c:pt>
                <c:pt idx="1225">
                  <c:v>26206</c:v>
                </c:pt>
                <c:pt idx="1226">
                  <c:v>25208</c:v>
                </c:pt>
                <c:pt idx="1227">
                  <c:v>23520</c:v>
                </c:pt>
                <c:pt idx="1228">
                  <c:v>23627</c:v>
                </c:pt>
                <c:pt idx="1229">
                  <c:v>19759</c:v>
                </c:pt>
                <c:pt idx="1230">
                  <c:v>28620</c:v>
                </c:pt>
                <c:pt idx="1231">
                  <c:v>26206</c:v>
                </c:pt>
                <c:pt idx="1232">
                  <c:v>25208</c:v>
                </c:pt>
                <c:pt idx="1233">
                  <c:v>23520</c:v>
                </c:pt>
                <c:pt idx="1234">
                  <c:v>23627</c:v>
                </c:pt>
                <c:pt idx="1235">
                  <c:v>19759</c:v>
                </c:pt>
                <c:pt idx="1236">
                  <c:v>28620</c:v>
                </c:pt>
                <c:pt idx="1237">
                  <c:v>25208</c:v>
                </c:pt>
                <c:pt idx="1238">
                  <c:v>23520</c:v>
                </c:pt>
                <c:pt idx="1239">
                  <c:v>23627</c:v>
                </c:pt>
                <c:pt idx="1240">
                  <c:v>19759</c:v>
                </c:pt>
                <c:pt idx="1241">
                  <c:v>28620</c:v>
                </c:pt>
                <c:pt idx="1242">
                  <c:v>24700</c:v>
                </c:pt>
                <c:pt idx="1243">
                  <c:v>23520</c:v>
                </c:pt>
                <c:pt idx="1244">
                  <c:v>23627</c:v>
                </c:pt>
                <c:pt idx="1245">
                  <c:v>19759</c:v>
                </c:pt>
                <c:pt idx="1246">
                  <c:v>28620</c:v>
                </c:pt>
                <c:pt idx="1247">
                  <c:v>24700</c:v>
                </c:pt>
                <c:pt idx="1248">
                  <c:v>23121</c:v>
                </c:pt>
                <c:pt idx="1249">
                  <c:v>23627</c:v>
                </c:pt>
                <c:pt idx="1250">
                  <c:v>19759</c:v>
                </c:pt>
                <c:pt idx="1251">
                  <c:v>28620</c:v>
                </c:pt>
                <c:pt idx="1252">
                  <c:v>24700</c:v>
                </c:pt>
                <c:pt idx="1253">
                  <c:v>23121</c:v>
                </c:pt>
                <c:pt idx="1254">
                  <c:v>24206</c:v>
                </c:pt>
                <c:pt idx="1255">
                  <c:v>19759</c:v>
                </c:pt>
                <c:pt idx="1256">
                  <c:v>28620</c:v>
                </c:pt>
                <c:pt idx="1257">
                  <c:v>24700</c:v>
                </c:pt>
                <c:pt idx="1258">
                  <c:v>23121</c:v>
                </c:pt>
                <c:pt idx="1259">
                  <c:v>24206</c:v>
                </c:pt>
                <c:pt idx="1260">
                  <c:v>28620</c:v>
                </c:pt>
                <c:pt idx="1261">
                  <c:v>24700</c:v>
                </c:pt>
                <c:pt idx="1262">
                  <c:v>23121</c:v>
                </c:pt>
                <c:pt idx="1263">
                  <c:v>24206</c:v>
                </c:pt>
                <c:pt idx="1264">
                  <c:v>21971</c:v>
                </c:pt>
                <c:pt idx="1265">
                  <c:v>28620</c:v>
                </c:pt>
                <c:pt idx="1266">
                  <c:v>24700</c:v>
                </c:pt>
                <c:pt idx="1267">
                  <c:v>23121</c:v>
                </c:pt>
                <c:pt idx="1268">
                  <c:v>24206</c:v>
                </c:pt>
                <c:pt idx="1269">
                  <c:v>21971</c:v>
                </c:pt>
                <c:pt idx="1270">
                  <c:v>21520</c:v>
                </c:pt>
                <c:pt idx="1271">
                  <c:v>24700</c:v>
                </c:pt>
                <c:pt idx="1272">
                  <c:v>23121</c:v>
                </c:pt>
                <c:pt idx="1273">
                  <c:v>24206</c:v>
                </c:pt>
                <c:pt idx="1274">
                  <c:v>21971</c:v>
                </c:pt>
                <c:pt idx="1275">
                  <c:v>21520</c:v>
                </c:pt>
                <c:pt idx="1276">
                  <c:v>24700</c:v>
                </c:pt>
                <c:pt idx="1277">
                  <c:v>23121</c:v>
                </c:pt>
                <c:pt idx="1278">
                  <c:v>24206</c:v>
                </c:pt>
                <c:pt idx="1279">
                  <c:v>21971</c:v>
                </c:pt>
                <c:pt idx="1280">
                  <c:v>21520</c:v>
                </c:pt>
                <c:pt idx="1281">
                  <c:v>21610</c:v>
                </c:pt>
                <c:pt idx="1282">
                  <c:v>24700</c:v>
                </c:pt>
                <c:pt idx="1283">
                  <c:v>23121</c:v>
                </c:pt>
                <c:pt idx="1284">
                  <c:v>24206</c:v>
                </c:pt>
                <c:pt idx="1285">
                  <c:v>21971</c:v>
                </c:pt>
                <c:pt idx="1286">
                  <c:v>21520</c:v>
                </c:pt>
                <c:pt idx="1287">
                  <c:v>21610</c:v>
                </c:pt>
                <c:pt idx="1288">
                  <c:v>23622</c:v>
                </c:pt>
                <c:pt idx="1289">
                  <c:v>24700</c:v>
                </c:pt>
                <c:pt idx="1290">
                  <c:v>23121</c:v>
                </c:pt>
                <c:pt idx="1291">
                  <c:v>24206</c:v>
                </c:pt>
                <c:pt idx="1292">
                  <c:v>21971</c:v>
                </c:pt>
                <c:pt idx="1293">
                  <c:v>21520</c:v>
                </c:pt>
                <c:pt idx="1294">
                  <c:v>21610</c:v>
                </c:pt>
                <c:pt idx="1295">
                  <c:v>23622</c:v>
                </c:pt>
                <c:pt idx="1296">
                  <c:v>22133</c:v>
                </c:pt>
                <c:pt idx="1297">
                  <c:v>23121</c:v>
                </c:pt>
                <c:pt idx="1298">
                  <c:v>24206</c:v>
                </c:pt>
                <c:pt idx="1299">
                  <c:v>21971</c:v>
                </c:pt>
                <c:pt idx="1300">
                  <c:v>21520</c:v>
                </c:pt>
                <c:pt idx="1301">
                  <c:v>21610</c:v>
                </c:pt>
                <c:pt idx="1302">
                  <c:v>23622</c:v>
                </c:pt>
                <c:pt idx="1303">
                  <c:v>22133</c:v>
                </c:pt>
                <c:pt idx="1304">
                  <c:v>4117</c:v>
                </c:pt>
                <c:pt idx="1305">
                  <c:v>24206</c:v>
                </c:pt>
                <c:pt idx="1306">
                  <c:v>21971</c:v>
                </c:pt>
                <c:pt idx="1307">
                  <c:v>21520</c:v>
                </c:pt>
                <c:pt idx="1308">
                  <c:v>21610</c:v>
                </c:pt>
                <c:pt idx="1309">
                  <c:v>23622</c:v>
                </c:pt>
                <c:pt idx="1310">
                  <c:v>22133</c:v>
                </c:pt>
                <c:pt idx="1311">
                  <c:v>4117</c:v>
                </c:pt>
                <c:pt idx="1312">
                  <c:v>21971</c:v>
                </c:pt>
                <c:pt idx="1313">
                  <c:v>21520</c:v>
                </c:pt>
                <c:pt idx="1314">
                  <c:v>21610</c:v>
                </c:pt>
                <c:pt idx="1315">
                  <c:v>23622</c:v>
                </c:pt>
                <c:pt idx="1316">
                  <c:v>22133</c:v>
                </c:pt>
                <c:pt idx="1317">
                  <c:v>4117</c:v>
                </c:pt>
                <c:pt idx="1318">
                  <c:v>21971</c:v>
                </c:pt>
                <c:pt idx="1319">
                  <c:v>21520</c:v>
                </c:pt>
                <c:pt idx="1320">
                  <c:v>21610</c:v>
                </c:pt>
                <c:pt idx="1321">
                  <c:v>23622</c:v>
                </c:pt>
                <c:pt idx="1322">
                  <c:v>22133</c:v>
                </c:pt>
                <c:pt idx="1323">
                  <c:v>4117</c:v>
                </c:pt>
                <c:pt idx="1324">
                  <c:v>21520</c:v>
                </c:pt>
                <c:pt idx="1325">
                  <c:v>21610</c:v>
                </c:pt>
                <c:pt idx="1326">
                  <c:v>23622</c:v>
                </c:pt>
                <c:pt idx="1327">
                  <c:v>22133</c:v>
                </c:pt>
                <c:pt idx="1328">
                  <c:v>4117</c:v>
                </c:pt>
                <c:pt idx="1329">
                  <c:v>14111</c:v>
                </c:pt>
                <c:pt idx="1330">
                  <c:v>21610</c:v>
                </c:pt>
                <c:pt idx="1331">
                  <c:v>23622</c:v>
                </c:pt>
                <c:pt idx="1332">
                  <c:v>22133</c:v>
                </c:pt>
                <c:pt idx="1333">
                  <c:v>4117</c:v>
                </c:pt>
                <c:pt idx="1334">
                  <c:v>14111</c:v>
                </c:pt>
                <c:pt idx="1335">
                  <c:v>19231</c:v>
                </c:pt>
                <c:pt idx="1336">
                  <c:v>21610</c:v>
                </c:pt>
                <c:pt idx="1337">
                  <c:v>23622</c:v>
                </c:pt>
                <c:pt idx="1338">
                  <c:v>22133</c:v>
                </c:pt>
                <c:pt idx="1339">
                  <c:v>4117</c:v>
                </c:pt>
                <c:pt idx="1340">
                  <c:v>14111</c:v>
                </c:pt>
                <c:pt idx="1341">
                  <c:v>19231</c:v>
                </c:pt>
                <c:pt idx="1342">
                  <c:v>23622</c:v>
                </c:pt>
                <c:pt idx="1343">
                  <c:v>22133</c:v>
                </c:pt>
                <c:pt idx="1344">
                  <c:v>4117</c:v>
                </c:pt>
                <c:pt idx="1345">
                  <c:v>14111</c:v>
                </c:pt>
                <c:pt idx="1346">
                  <c:v>19231</c:v>
                </c:pt>
                <c:pt idx="1347">
                  <c:v>21124</c:v>
                </c:pt>
                <c:pt idx="1348">
                  <c:v>22133</c:v>
                </c:pt>
                <c:pt idx="1349">
                  <c:v>4117</c:v>
                </c:pt>
                <c:pt idx="1350">
                  <c:v>14111</c:v>
                </c:pt>
                <c:pt idx="1351">
                  <c:v>19231</c:v>
                </c:pt>
                <c:pt idx="1352">
                  <c:v>21124</c:v>
                </c:pt>
                <c:pt idx="1353">
                  <c:v>19444</c:v>
                </c:pt>
                <c:pt idx="1354">
                  <c:v>4117</c:v>
                </c:pt>
                <c:pt idx="1355">
                  <c:v>14111</c:v>
                </c:pt>
                <c:pt idx="1356">
                  <c:v>19231</c:v>
                </c:pt>
                <c:pt idx="1357">
                  <c:v>21124</c:v>
                </c:pt>
                <c:pt idx="1358">
                  <c:v>19444</c:v>
                </c:pt>
                <c:pt idx="1359">
                  <c:v>14111</c:v>
                </c:pt>
                <c:pt idx="1360">
                  <c:v>19231</c:v>
                </c:pt>
                <c:pt idx="1361">
                  <c:v>21124</c:v>
                </c:pt>
                <c:pt idx="1362">
                  <c:v>19444</c:v>
                </c:pt>
                <c:pt idx="1363">
                  <c:v>14111</c:v>
                </c:pt>
                <c:pt idx="1364">
                  <c:v>19231</c:v>
                </c:pt>
                <c:pt idx="1365">
                  <c:v>21124</c:v>
                </c:pt>
                <c:pt idx="1366">
                  <c:v>19444</c:v>
                </c:pt>
                <c:pt idx="1367">
                  <c:v>22209</c:v>
                </c:pt>
                <c:pt idx="1368">
                  <c:v>14111</c:v>
                </c:pt>
                <c:pt idx="1369">
                  <c:v>19231</c:v>
                </c:pt>
                <c:pt idx="1370">
                  <c:v>21124</c:v>
                </c:pt>
                <c:pt idx="1371">
                  <c:v>19444</c:v>
                </c:pt>
                <c:pt idx="1372">
                  <c:v>22209</c:v>
                </c:pt>
                <c:pt idx="1373">
                  <c:v>25000</c:v>
                </c:pt>
                <c:pt idx="1374">
                  <c:v>14111</c:v>
                </c:pt>
                <c:pt idx="1375">
                  <c:v>19231</c:v>
                </c:pt>
                <c:pt idx="1376">
                  <c:v>21124</c:v>
                </c:pt>
                <c:pt idx="1377">
                  <c:v>19444</c:v>
                </c:pt>
                <c:pt idx="1378">
                  <c:v>22209</c:v>
                </c:pt>
                <c:pt idx="1379">
                  <c:v>25000</c:v>
                </c:pt>
                <c:pt idx="1380">
                  <c:v>21940</c:v>
                </c:pt>
                <c:pt idx="1381">
                  <c:v>19231</c:v>
                </c:pt>
                <c:pt idx="1382">
                  <c:v>21124</c:v>
                </c:pt>
                <c:pt idx="1383">
                  <c:v>19444</c:v>
                </c:pt>
                <c:pt idx="1384">
                  <c:v>22209</c:v>
                </c:pt>
                <c:pt idx="1385">
                  <c:v>25000</c:v>
                </c:pt>
                <c:pt idx="1386">
                  <c:v>21940</c:v>
                </c:pt>
                <c:pt idx="1387">
                  <c:v>11904</c:v>
                </c:pt>
                <c:pt idx="1388">
                  <c:v>21124</c:v>
                </c:pt>
                <c:pt idx="1389">
                  <c:v>19444</c:v>
                </c:pt>
                <c:pt idx="1390">
                  <c:v>22209</c:v>
                </c:pt>
                <c:pt idx="1391">
                  <c:v>25000</c:v>
                </c:pt>
                <c:pt idx="1392">
                  <c:v>21940</c:v>
                </c:pt>
                <c:pt idx="1393">
                  <c:v>11904</c:v>
                </c:pt>
                <c:pt idx="1394">
                  <c:v>18242</c:v>
                </c:pt>
                <c:pt idx="1395">
                  <c:v>21124</c:v>
                </c:pt>
                <c:pt idx="1396">
                  <c:v>19444</c:v>
                </c:pt>
                <c:pt idx="1397">
                  <c:v>22209</c:v>
                </c:pt>
                <c:pt idx="1398">
                  <c:v>25000</c:v>
                </c:pt>
                <c:pt idx="1399">
                  <c:v>21940</c:v>
                </c:pt>
                <c:pt idx="1400">
                  <c:v>11904</c:v>
                </c:pt>
                <c:pt idx="1401">
                  <c:v>18242</c:v>
                </c:pt>
                <c:pt idx="1402">
                  <c:v>19000</c:v>
                </c:pt>
                <c:pt idx="1403">
                  <c:v>19444</c:v>
                </c:pt>
                <c:pt idx="1404">
                  <c:v>22209</c:v>
                </c:pt>
                <c:pt idx="1405">
                  <c:v>25000</c:v>
                </c:pt>
                <c:pt idx="1406">
                  <c:v>21940</c:v>
                </c:pt>
                <c:pt idx="1407">
                  <c:v>11904</c:v>
                </c:pt>
                <c:pt idx="1408">
                  <c:v>18242</c:v>
                </c:pt>
                <c:pt idx="1409">
                  <c:v>19000</c:v>
                </c:pt>
                <c:pt idx="1410">
                  <c:v>18847</c:v>
                </c:pt>
                <c:pt idx="1411">
                  <c:v>22209</c:v>
                </c:pt>
                <c:pt idx="1412">
                  <c:v>25000</c:v>
                </c:pt>
                <c:pt idx="1413">
                  <c:v>21940</c:v>
                </c:pt>
                <c:pt idx="1414">
                  <c:v>11904</c:v>
                </c:pt>
                <c:pt idx="1415">
                  <c:v>18242</c:v>
                </c:pt>
                <c:pt idx="1416">
                  <c:v>19000</c:v>
                </c:pt>
                <c:pt idx="1417">
                  <c:v>18847</c:v>
                </c:pt>
                <c:pt idx="1418">
                  <c:v>22209</c:v>
                </c:pt>
                <c:pt idx="1419">
                  <c:v>25000</c:v>
                </c:pt>
                <c:pt idx="1420">
                  <c:v>21940</c:v>
                </c:pt>
                <c:pt idx="1421">
                  <c:v>11904</c:v>
                </c:pt>
                <c:pt idx="1422">
                  <c:v>18242</c:v>
                </c:pt>
                <c:pt idx="1423">
                  <c:v>19000</c:v>
                </c:pt>
                <c:pt idx="1424">
                  <c:v>18847</c:v>
                </c:pt>
                <c:pt idx="1425">
                  <c:v>10888</c:v>
                </c:pt>
                <c:pt idx="1426">
                  <c:v>22209</c:v>
                </c:pt>
                <c:pt idx="1427">
                  <c:v>25000</c:v>
                </c:pt>
                <c:pt idx="1428">
                  <c:v>21940</c:v>
                </c:pt>
                <c:pt idx="1429">
                  <c:v>11904</c:v>
                </c:pt>
                <c:pt idx="1430">
                  <c:v>18242</c:v>
                </c:pt>
                <c:pt idx="1431">
                  <c:v>19000</c:v>
                </c:pt>
                <c:pt idx="1432">
                  <c:v>18847</c:v>
                </c:pt>
                <c:pt idx="1433">
                  <c:v>10888</c:v>
                </c:pt>
                <c:pt idx="1434">
                  <c:v>18295</c:v>
                </c:pt>
                <c:pt idx="1435">
                  <c:v>25000</c:v>
                </c:pt>
                <c:pt idx="1436">
                  <c:v>21940</c:v>
                </c:pt>
                <c:pt idx="1437">
                  <c:v>11904</c:v>
                </c:pt>
                <c:pt idx="1438">
                  <c:v>18242</c:v>
                </c:pt>
                <c:pt idx="1439">
                  <c:v>19000</c:v>
                </c:pt>
                <c:pt idx="1440">
                  <c:v>18847</c:v>
                </c:pt>
                <c:pt idx="1441">
                  <c:v>10888</c:v>
                </c:pt>
                <c:pt idx="1442">
                  <c:v>18295</c:v>
                </c:pt>
                <c:pt idx="1443">
                  <c:v>20723</c:v>
                </c:pt>
                <c:pt idx="1444">
                  <c:v>21940</c:v>
                </c:pt>
                <c:pt idx="1445">
                  <c:v>11904</c:v>
                </c:pt>
                <c:pt idx="1446">
                  <c:v>18242</c:v>
                </c:pt>
                <c:pt idx="1447">
                  <c:v>19000</c:v>
                </c:pt>
                <c:pt idx="1448">
                  <c:v>18847</c:v>
                </c:pt>
                <c:pt idx="1449">
                  <c:v>10888</c:v>
                </c:pt>
                <c:pt idx="1450">
                  <c:v>18295</c:v>
                </c:pt>
                <c:pt idx="1451">
                  <c:v>20723</c:v>
                </c:pt>
                <c:pt idx="1452">
                  <c:v>18209</c:v>
                </c:pt>
                <c:pt idx="1453">
                  <c:v>11904</c:v>
                </c:pt>
                <c:pt idx="1454">
                  <c:v>18242</c:v>
                </c:pt>
                <c:pt idx="1455">
                  <c:v>19000</c:v>
                </c:pt>
                <c:pt idx="1456">
                  <c:v>18847</c:v>
                </c:pt>
                <c:pt idx="1457">
                  <c:v>10888</c:v>
                </c:pt>
                <c:pt idx="1458">
                  <c:v>18295</c:v>
                </c:pt>
                <c:pt idx="1459">
                  <c:v>20723</c:v>
                </c:pt>
                <c:pt idx="1460">
                  <c:v>18209</c:v>
                </c:pt>
                <c:pt idx="1461">
                  <c:v>19829</c:v>
                </c:pt>
                <c:pt idx="1462">
                  <c:v>18242</c:v>
                </c:pt>
                <c:pt idx="1463">
                  <c:v>19000</c:v>
                </c:pt>
                <c:pt idx="1464">
                  <c:v>18847</c:v>
                </c:pt>
                <c:pt idx="1465">
                  <c:v>10888</c:v>
                </c:pt>
                <c:pt idx="1466">
                  <c:v>18295</c:v>
                </c:pt>
                <c:pt idx="1467">
                  <c:v>20723</c:v>
                </c:pt>
                <c:pt idx="1468">
                  <c:v>18209</c:v>
                </c:pt>
                <c:pt idx="1469">
                  <c:v>19829</c:v>
                </c:pt>
                <c:pt idx="1470">
                  <c:v>16667</c:v>
                </c:pt>
                <c:pt idx="1471">
                  <c:v>19000</c:v>
                </c:pt>
                <c:pt idx="1472">
                  <c:v>18847</c:v>
                </c:pt>
                <c:pt idx="1473">
                  <c:v>10888</c:v>
                </c:pt>
                <c:pt idx="1474">
                  <c:v>18295</c:v>
                </c:pt>
                <c:pt idx="1475">
                  <c:v>20723</c:v>
                </c:pt>
                <c:pt idx="1476">
                  <c:v>18209</c:v>
                </c:pt>
                <c:pt idx="1477">
                  <c:v>19829</c:v>
                </c:pt>
                <c:pt idx="1478">
                  <c:v>16667</c:v>
                </c:pt>
                <c:pt idx="1479">
                  <c:v>18112</c:v>
                </c:pt>
                <c:pt idx="1480">
                  <c:v>18847</c:v>
                </c:pt>
                <c:pt idx="1481">
                  <c:v>10888</c:v>
                </c:pt>
                <c:pt idx="1482">
                  <c:v>18295</c:v>
                </c:pt>
                <c:pt idx="1483">
                  <c:v>20723</c:v>
                </c:pt>
                <c:pt idx="1484">
                  <c:v>18209</c:v>
                </c:pt>
                <c:pt idx="1485">
                  <c:v>19829</c:v>
                </c:pt>
                <c:pt idx="1486">
                  <c:v>16667</c:v>
                </c:pt>
                <c:pt idx="1487">
                  <c:v>18112</c:v>
                </c:pt>
                <c:pt idx="1488">
                  <c:v>24495</c:v>
                </c:pt>
                <c:pt idx="1489">
                  <c:v>10888</c:v>
                </c:pt>
                <c:pt idx="1490">
                  <c:v>18295</c:v>
                </c:pt>
                <c:pt idx="1491">
                  <c:v>20723</c:v>
                </c:pt>
                <c:pt idx="1492">
                  <c:v>18209</c:v>
                </c:pt>
                <c:pt idx="1493">
                  <c:v>19829</c:v>
                </c:pt>
                <c:pt idx="1494">
                  <c:v>16667</c:v>
                </c:pt>
                <c:pt idx="1495">
                  <c:v>18112</c:v>
                </c:pt>
                <c:pt idx="1496">
                  <c:v>24495</c:v>
                </c:pt>
                <c:pt idx="1497">
                  <c:v>22619</c:v>
                </c:pt>
                <c:pt idx="1498">
                  <c:v>10888</c:v>
                </c:pt>
                <c:pt idx="1499">
                  <c:v>18295</c:v>
                </c:pt>
                <c:pt idx="1500">
                  <c:v>20723</c:v>
                </c:pt>
                <c:pt idx="1501">
                  <c:v>18209</c:v>
                </c:pt>
                <c:pt idx="1502">
                  <c:v>19829</c:v>
                </c:pt>
                <c:pt idx="1503">
                  <c:v>16667</c:v>
                </c:pt>
                <c:pt idx="1504">
                  <c:v>18112</c:v>
                </c:pt>
                <c:pt idx="1505">
                  <c:v>24495</c:v>
                </c:pt>
                <c:pt idx="1506">
                  <c:v>22619</c:v>
                </c:pt>
                <c:pt idx="1507">
                  <c:v>22879</c:v>
                </c:pt>
                <c:pt idx="1508">
                  <c:v>18295</c:v>
                </c:pt>
                <c:pt idx="1509">
                  <c:v>20723</c:v>
                </c:pt>
                <c:pt idx="1510">
                  <c:v>18209</c:v>
                </c:pt>
                <c:pt idx="1511">
                  <c:v>19829</c:v>
                </c:pt>
                <c:pt idx="1512">
                  <c:v>16667</c:v>
                </c:pt>
                <c:pt idx="1513">
                  <c:v>18112</c:v>
                </c:pt>
                <c:pt idx="1514">
                  <c:v>24495</c:v>
                </c:pt>
                <c:pt idx="1515">
                  <c:v>22619</c:v>
                </c:pt>
                <c:pt idx="1516">
                  <c:v>22879</c:v>
                </c:pt>
                <c:pt idx="1517">
                  <c:v>19467</c:v>
                </c:pt>
                <c:pt idx="1518">
                  <c:v>20723</c:v>
                </c:pt>
                <c:pt idx="1519">
                  <c:v>18209</c:v>
                </c:pt>
                <c:pt idx="1520">
                  <c:v>19829</c:v>
                </c:pt>
                <c:pt idx="1521">
                  <c:v>16667</c:v>
                </c:pt>
                <c:pt idx="1522">
                  <c:v>18112</c:v>
                </c:pt>
                <c:pt idx="1523">
                  <c:v>24495</c:v>
                </c:pt>
                <c:pt idx="1524">
                  <c:v>22619</c:v>
                </c:pt>
                <c:pt idx="1525">
                  <c:v>22879</c:v>
                </c:pt>
                <c:pt idx="1526">
                  <c:v>19467</c:v>
                </c:pt>
                <c:pt idx="1527">
                  <c:v>19804</c:v>
                </c:pt>
                <c:pt idx="1528">
                  <c:v>18209</c:v>
                </c:pt>
                <c:pt idx="1529">
                  <c:v>19829</c:v>
                </c:pt>
                <c:pt idx="1530">
                  <c:v>16667</c:v>
                </c:pt>
                <c:pt idx="1531">
                  <c:v>18112</c:v>
                </c:pt>
                <c:pt idx="1532">
                  <c:v>24495</c:v>
                </c:pt>
                <c:pt idx="1533">
                  <c:v>22619</c:v>
                </c:pt>
                <c:pt idx="1534">
                  <c:v>22879</c:v>
                </c:pt>
                <c:pt idx="1535">
                  <c:v>19467</c:v>
                </c:pt>
                <c:pt idx="1536">
                  <c:v>19804</c:v>
                </c:pt>
                <c:pt idx="1537">
                  <c:v>19794</c:v>
                </c:pt>
                <c:pt idx="1538">
                  <c:v>19829</c:v>
                </c:pt>
                <c:pt idx="1539">
                  <c:v>16667</c:v>
                </c:pt>
                <c:pt idx="1540">
                  <c:v>18112</c:v>
                </c:pt>
                <c:pt idx="1541">
                  <c:v>24495</c:v>
                </c:pt>
                <c:pt idx="1542">
                  <c:v>22619</c:v>
                </c:pt>
                <c:pt idx="1543">
                  <c:v>22879</c:v>
                </c:pt>
                <c:pt idx="1544">
                  <c:v>19467</c:v>
                </c:pt>
                <c:pt idx="1545">
                  <c:v>19804</c:v>
                </c:pt>
                <c:pt idx="1546">
                  <c:v>19794</c:v>
                </c:pt>
                <c:pt idx="1547">
                  <c:v>19814</c:v>
                </c:pt>
                <c:pt idx="1548">
                  <c:v>16667</c:v>
                </c:pt>
                <c:pt idx="1549">
                  <c:v>18112</c:v>
                </c:pt>
                <c:pt idx="1550">
                  <c:v>24495</c:v>
                </c:pt>
                <c:pt idx="1551">
                  <c:v>22619</c:v>
                </c:pt>
                <c:pt idx="1552">
                  <c:v>22879</c:v>
                </c:pt>
                <c:pt idx="1553">
                  <c:v>19467</c:v>
                </c:pt>
                <c:pt idx="1554">
                  <c:v>19804</c:v>
                </c:pt>
                <c:pt idx="1555">
                  <c:v>19794</c:v>
                </c:pt>
                <c:pt idx="1556">
                  <c:v>19814</c:v>
                </c:pt>
                <c:pt idx="1557">
                  <c:v>19452</c:v>
                </c:pt>
                <c:pt idx="1558">
                  <c:v>18112</c:v>
                </c:pt>
                <c:pt idx="1559">
                  <c:v>24495</c:v>
                </c:pt>
                <c:pt idx="1560">
                  <c:v>22619</c:v>
                </c:pt>
                <c:pt idx="1561">
                  <c:v>22879</c:v>
                </c:pt>
                <c:pt idx="1562">
                  <c:v>19467</c:v>
                </c:pt>
                <c:pt idx="1563">
                  <c:v>19804</c:v>
                </c:pt>
                <c:pt idx="1564">
                  <c:v>19794</c:v>
                </c:pt>
                <c:pt idx="1565">
                  <c:v>19814</c:v>
                </c:pt>
                <c:pt idx="1566">
                  <c:v>19452</c:v>
                </c:pt>
                <c:pt idx="1567">
                  <c:v>18637</c:v>
                </c:pt>
                <c:pt idx="1568">
                  <c:v>24495</c:v>
                </c:pt>
                <c:pt idx="1569">
                  <c:v>22619</c:v>
                </c:pt>
                <c:pt idx="1570">
                  <c:v>22879</c:v>
                </c:pt>
                <c:pt idx="1571">
                  <c:v>19467</c:v>
                </c:pt>
                <c:pt idx="1572">
                  <c:v>19804</c:v>
                </c:pt>
                <c:pt idx="1573">
                  <c:v>19794</c:v>
                </c:pt>
                <c:pt idx="1574">
                  <c:v>19814</c:v>
                </c:pt>
                <c:pt idx="1575">
                  <c:v>19452</c:v>
                </c:pt>
                <c:pt idx="1576">
                  <c:v>18637</c:v>
                </c:pt>
                <c:pt idx="1577">
                  <c:v>22619</c:v>
                </c:pt>
                <c:pt idx="1578">
                  <c:v>22879</c:v>
                </c:pt>
                <c:pt idx="1579">
                  <c:v>19467</c:v>
                </c:pt>
                <c:pt idx="1580">
                  <c:v>19804</c:v>
                </c:pt>
                <c:pt idx="1581">
                  <c:v>19794</c:v>
                </c:pt>
                <c:pt idx="1582">
                  <c:v>19814</c:v>
                </c:pt>
                <c:pt idx="1583">
                  <c:v>19452</c:v>
                </c:pt>
                <c:pt idx="1584">
                  <c:v>18637</c:v>
                </c:pt>
                <c:pt idx="1585">
                  <c:v>19733</c:v>
                </c:pt>
                <c:pt idx="1586">
                  <c:v>22879</c:v>
                </c:pt>
                <c:pt idx="1587">
                  <c:v>19467</c:v>
                </c:pt>
                <c:pt idx="1588">
                  <c:v>19804</c:v>
                </c:pt>
                <c:pt idx="1589">
                  <c:v>19794</c:v>
                </c:pt>
                <c:pt idx="1590">
                  <c:v>19814</c:v>
                </c:pt>
                <c:pt idx="1591">
                  <c:v>19452</c:v>
                </c:pt>
                <c:pt idx="1592">
                  <c:v>18637</c:v>
                </c:pt>
                <c:pt idx="1593">
                  <c:v>19733</c:v>
                </c:pt>
                <c:pt idx="1594">
                  <c:v>11000</c:v>
                </c:pt>
                <c:pt idx="1595">
                  <c:v>19467</c:v>
                </c:pt>
                <c:pt idx="1596">
                  <c:v>19804</c:v>
                </c:pt>
                <c:pt idx="1597">
                  <c:v>19794</c:v>
                </c:pt>
                <c:pt idx="1598">
                  <c:v>19814</c:v>
                </c:pt>
                <c:pt idx="1599">
                  <c:v>19452</c:v>
                </c:pt>
                <c:pt idx="1600">
                  <c:v>18637</c:v>
                </c:pt>
                <c:pt idx="1601">
                  <c:v>19733</c:v>
                </c:pt>
                <c:pt idx="1602">
                  <c:v>11000</c:v>
                </c:pt>
                <c:pt idx="1603">
                  <c:v>18609</c:v>
                </c:pt>
                <c:pt idx="1604">
                  <c:v>19804</c:v>
                </c:pt>
                <c:pt idx="1605">
                  <c:v>19794</c:v>
                </c:pt>
                <c:pt idx="1606">
                  <c:v>19814</c:v>
                </c:pt>
                <c:pt idx="1607">
                  <c:v>19452</c:v>
                </c:pt>
                <c:pt idx="1608">
                  <c:v>18637</c:v>
                </c:pt>
                <c:pt idx="1609">
                  <c:v>19733</c:v>
                </c:pt>
                <c:pt idx="1610">
                  <c:v>11000</c:v>
                </c:pt>
                <c:pt idx="1611">
                  <c:v>18609</c:v>
                </c:pt>
                <c:pt idx="1612">
                  <c:v>19596</c:v>
                </c:pt>
                <c:pt idx="1613">
                  <c:v>19794</c:v>
                </c:pt>
                <c:pt idx="1614">
                  <c:v>19814</c:v>
                </c:pt>
                <c:pt idx="1615">
                  <c:v>19452</c:v>
                </c:pt>
                <c:pt idx="1616">
                  <c:v>18637</c:v>
                </c:pt>
                <c:pt idx="1617">
                  <c:v>19733</c:v>
                </c:pt>
                <c:pt idx="1618">
                  <c:v>11000</c:v>
                </c:pt>
                <c:pt idx="1619">
                  <c:v>18609</c:v>
                </c:pt>
                <c:pt idx="1620">
                  <c:v>19596</c:v>
                </c:pt>
                <c:pt idx="1621">
                  <c:v>19305</c:v>
                </c:pt>
                <c:pt idx="1622">
                  <c:v>19814</c:v>
                </c:pt>
                <c:pt idx="1623">
                  <c:v>19452</c:v>
                </c:pt>
                <c:pt idx="1624">
                  <c:v>18637</c:v>
                </c:pt>
                <c:pt idx="1625">
                  <c:v>19733</c:v>
                </c:pt>
                <c:pt idx="1626">
                  <c:v>11000</c:v>
                </c:pt>
                <c:pt idx="1627">
                  <c:v>18609</c:v>
                </c:pt>
                <c:pt idx="1628">
                  <c:v>19596</c:v>
                </c:pt>
                <c:pt idx="1629">
                  <c:v>19305</c:v>
                </c:pt>
                <c:pt idx="1630">
                  <c:v>15757</c:v>
                </c:pt>
                <c:pt idx="1631">
                  <c:v>19452</c:v>
                </c:pt>
                <c:pt idx="1632">
                  <c:v>18637</c:v>
                </c:pt>
                <c:pt idx="1633">
                  <c:v>19733</c:v>
                </c:pt>
                <c:pt idx="1634">
                  <c:v>11000</c:v>
                </c:pt>
                <c:pt idx="1635">
                  <c:v>18609</c:v>
                </c:pt>
                <c:pt idx="1636">
                  <c:v>19596</c:v>
                </c:pt>
                <c:pt idx="1637">
                  <c:v>19305</c:v>
                </c:pt>
                <c:pt idx="1638">
                  <c:v>15757</c:v>
                </c:pt>
                <c:pt idx="1639">
                  <c:v>20690</c:v>
                </c:pt>
                <c:pt idx="1640">
                  <c:v>18637</c:v>
                </c:pt>
                <c:pt idx="1641">
                  <c:v>19733</c:v>
                </c:pt>
                <c:pt idx="1642">
                  <c:v>11000</c:v>
                </c:pt>
                <c:pt idx="1643">
                  <c:v>18609</c:v>
                </c:pt>
                <c:pt idx="1644">
                  <c:v>19596</c:v>
                </c:pt>
                <c:pt idx="1645">
                  <c:v>19305</c:v>
                </c:pt>
                <c:pt idx="1646">
                  <c:v>15757</c:v>
                </c:pt>
                <c:pt idx="1647">
                  <c:v>20690</c:v>
                </c:pt>
                <c:pt idx="1648">
                  <c:v>17223</c:v>
                </c:pt>
                <c:pt idx="1649">
                  <c:v>19733</c:v>
                </c:pt>
                <c:pt idx="1650">
                  <c:v>11000</c:v>
                </c:pt>
                <c:pt idx="1651">
                  <c:v>18609</c:v>
                </c:pt>
                <c:pt idx="1652">
                  <c:v>19596</c:v>
                </c:pt>
                <c:pt idx="1653">
                  <c:v>19305</c:v>
                </c:pt>
                <c:pt idx="1654">
                  <c:v>15757</c:v>
                </c:pt>
                <c:pt idx="1655">
                  <c:v>20690</c:v>
                </c:pt>
                <c:pt idx="1656">
                  <c:v>17223</c:v>
                </c:pt>
                <c:pt idx="1657">
                  <c:v>18479</c:v>
                </c:pt>
                <c:pt idx="1658">
                  <c:v>19733</c:v>
                </c:pt>
                <c:pt idx="1659">
                  <c:v>11000</c:v>
                </c:pt>
                <c:pt idx="1660">
                  <c:v>18609</c:v>
                </c:pt>
                <c:pt idx="1661">
                  <c:v>19596</c:v>
                </c:pt>
                <c:pt idx="1662">
                  <c:v>19305</c:v>
                </c:pt>
                <c:pt idx="1663">
                  <c:v>15757</c:v>
                </c:pt>
                <c:pt idx="1664">
                  <c:v>20690</c:v>
                </c:pt>
                <c:pt idx="1665">
                  <c:v>17223</c:v>
                </c:pt>
                <c:pt idx="1666">
                  <c:v>18479</c:v>
                </c:pt>
                <c:pt idx="1667">
                  <c:v>130081</c:v>
                </c:pt>
                <c:pt idx="1668">
                  <c:v>56285</c:v>
                </c:pt>
                <c:pt idx="1669">
                  <c:v>98349</c:v>
                </c:pt>
                <c:pt idx="1670">
                  <c:v>61162</c:v>
                </c:pt>
                <c:pt idx="1671">
                  <c:v>130081</c:v>
                </c:pt>
                <c:pt idx="1672">
                  <c:v>56285</c:v>
                </c:pt>
                <c:pt idx="1673">
                  <c:v>98349</c:v>
                </c:pt>
                <c:pt idx="1674">
                  <c:v>61162</c:v>
                </c:pt>
                <c:pt idx="1675">
                  <c:v>65217</c:v>
                </c:pt>
                <c:pt idx="1676">
                  <c:v>56285</c:v>
                </c:pt>
                <c:pt idx="1677">
                  <c:v>98349</c:v>
                </c:pt>
                <c:pt idx="1678">
                  <c:v>61162</c:v>
                </c:pt>
                <c:pt idx="1679">
                  <c:v>65217</c:v>
                </c:pt>
                <c:pt idx="1680">
                  <c:v>65700</c:v>
                </c:pt>
                <c:pt idx="1681">
                  <c:v>56285</c:v>
                </c:pt>
                <c:pt idx="1682">
                  <c:v>98349</c:v>
                </c:pt>
                <c:pt idx="1683">
                  <c:v>61162</c:v>
                </c:pt>
                <c:pt idx="1684">
                  <c:v>65217</c:v>
                </c:pt>
                <c:pt idx="1685">
                  <c:v>65700</c:v>
                </c:pt>
                <c:pt idx="1686">
                  <c:v>64703</c:v>
                </c:pt>
                <c:pt idx="1687">
                  <c:v>98349</c:v>
                </c:pt>
                <c:pt idx="1688">
                  <c:v>61162</c:v>
                </c:pt>
                <c:pt idx="1689">
                  <c:v>65217</c:v>
                </c:pt>
                <c:pt idx="1690">
                  <c:v>65700</c:v>
                </c:pt>
                <c:pt idx="1691">
                  <c:v>64703</c:v>
                </c:pt>
                <c:pt idx="1692">
                  <c:v>52553</c:v>
                </c:pt>
                <c:pt idx="1693">
                  <c:v>61162</c:v>
                </c:pt>
                <c:pt idx="1694">
                  <c:v>65217</c:v>
                </c:pt>
                <c:pt idx="1695">
                  <c:v>65700</c:v>
                </c:pt>
                <c:pt idx="1696">
                  <c:v>64703</c:v>
                </c:pt>
                <c:pt idx="1697">
                  <c:v>52553</c:v>
                </c:pt>
                <c:pt idx="1698">
                  <c:v>61162</c:v>
                </c:pt>
                <c:pt idx="1699">
                  <c:v>65217</c:v>
                </c:pt>
                <c:pt idx="1700">
                  <c:v>65700</c:v>
                </c:pt>
                <c:pt idx="1701">
                  <c:v>64703</c:v>
                </c:pt>
                <c:pt idx="1702">
                  <c:v>52553</c:v>
                </c:pt>
                <c:pt idx="1703">
                  <c:v>61162</c:v>
                </c:pt>
                <c:pt idx="1704">
                  <c:v>65217</c:v>
                </c:pt>
                <c:pt idx="1705">
                  <c:v>65700</c:v>
                </c:pt>
                <c:pt idx="1706">
                  <c:v>64703</c:v>
                </c:pt>
                <c:pt idx="1707">
                  <c:v>52553</c:v>
                </c:pt>
                <c:pt idx="1708">
                  <c:v>61162</c:v>
                </c:pt>
                <c:pt idx="1709">
                  <c:v>65217</c:v>
                </c:pt>
                <c:pt idx="1710">
                  <c:v>65700</c:v>
                </c:pt>
                <c:pt idx="1711">
                  <c:v>64703</c:v>
                </c:pt>
                <c:pt idx="1712">
                  <c:v>52553</c:v>
                </c:pt>
                <c:pt idx="1713">
                  <c:v>51821</c:v>
                </c:pt>
                <c:pt idx="1714">
                  <c:v>61162</c:v>
                </c:pt>
                <c:pt idx="1715">
                  <c:v>65217</c:v>
                </c:pt>
                <c:pt idx="1716">
                  <c:v>65700</c:v>
                </c:pt>
                <c:pt idx="1717">
                  <c:v>64703</c:v>
                </c:pt>
                <c:pt idx="1718">
                  <c:v>52553</c:v>
                </c:pt>
                <c:pt idx="1719">
                  <c:v>51821</c:v>
                </c:pt>
                <c:pt idx="1720">
                  <c:v>54444</c:v>
                </c:pt>
                <c:pt idx="1721">
                  <c:v>65217</c:v>
                </c:pt>
                <c:pt idx="1722">
                  <c:v>65700</c:v>
                </c:pt>
                <c:pt idx="1723">
                  <c:v>64703</c:v>
                </c:pt>
                <c:pt idx="1724">
                  <c:v>52553</c:v>
                </c:pt>
                <c:pt idx="1725">
                  <c:v>51821</c:v>
                </c:pt>
                <c:pt idx="1726">
                  <c:v>54444</c:v>
                </c:pt>
                <c:pt idx="1727">
                  <c:v>65700</c:v>
                </c:pt>
                <c:pt idx="1728">
                  <c:v>64703</c:v>
                </c:pt>
                <c:pt idx="1729">
                  <c:v>52553</c:v>
                </c:pt>
                <c:pt idx="1730">
                  <c:v>51821</c:v>
                </c:pt>
                <c:pt idx="1731">
                  <c:v>54444</c:v>
                </c:pt>
                <c:pt idx="1732">
                  <c:v>64703</c:v>
                </c:pt>
                <c:pt idx="1733">
                  <c:v>52553</c:v>
                </c:pt>
                <c:pt idx="1734">
                  <c:v>51821</c:v>
                </c:pt>
                <c:pt idx="1735">
                  <c:v>54444</c:v>
                </c:pt>
                <c:pt idx="1736">
                  <c:v>52553</c:v>
                </c:pt>
                <c:pt idx="1737">
                  <c:v>51821</c:v>
                </c:pt>
                <c:pt idx="1738">
                  <c:v>54444</c:v>
                </c:pt>
                <c:pt idx="1739">
                  <c:v>51821</c:v>
                </c:pt>
                <c:pt idx="1740">
                  <c:v>54444</c:v>
                </c:pt>
                <c:pt idx="1741">
                  <c:v>39191</c:v>
                </c:pt>
                <c:pt idx="1742">
                  <c:v>51821</c:v>
                </c:pt>
                <c:pt idx="1743">
                  <c:v>54444</c:v>
                </c:pt>
                <c:pt idx="1744">
                  <c:v>39191</c:v>
                </c:pt>
                <c:pt idx="1745">
                  <c:v>36320</c:v>
                </c:pt>
                <c:pt idx="1746">
                  <c:v>51821</c:v>
                </c:pt>
                <c:pt idx="1747">
                  <c:v>54444</c:v>
                </c:pt>
                <c:pt idx="1748">
                  <c:v>39191</c:v>
                </c:pt>
                <c:pt idx="1749">
                  <c:v>36320</c:v>
                </c:pt>
                <c:pt idx="1750">
                  <c:v>36818</c:v>
                </c:pt>
                <c:pt idx="1751">
                  <c:v>51821</c:v>
                </c:pt>
                <c:pt idx="1752">
                  <c:v>54444</c:v>
                </c:pt>
                <c:pt idx="1753">
                  <c:v>39191</c:v>
                </c:pt>
                <c:pt idx="1754">
                  <c:v>36320</c:v>
                </c:pt>
                <c:pt idx="1755">
                  <c:v>36818</c:v>
                </c:pt>
                <c:pt idx="1756">
                  <c:v>54444</c:v>
                </c:pt>
                <c:pt idx="1757">
                  <c:v>39191</c:v>
                </c:pt>
                <c:pt idx="1758">
                  <c:v>36320</c:v>
                </c:pt>
                <c:pt idx="1759">
                  <c:v>36818</c:v>
                </c:pt>
                <c:pt idx="1760">
                  <c:v>39191</c:v>
                </c:pt>
                <c:pt idx="1761">
                  <c:v>36320</c:v>
                </c:pt>
                <c:pt idx="1762">
                  <c:v>36818</c:v>
                </c:pt>
                <c:pt idx="1763">
                  <c:v>39191</c:v>
                </c:pt>
                <c:pt idx="1764">
                  <c:v>36320</c:v>
                </c:pt>
                <c:pt idx="1765">
                  <c:v>36818</c:v>
                </c:pt>
                <c:pt idx="1766">
                  <c:v>41250</c:v>
                </c:pt>
                <c:pt idx="1767">
                  <c:v>39191</c:v>
                </c:pt>
                <c:pt idx="1768">
                  <c:v>36320</c:v>
                </c:pt>
                <c:pt idx="1769">
                  <c:v>36818</c:v>
                </c:pt>
                <c:pt idx="1770">
                  <c:v>41250</c:v>
                </c:pt>
                <c:pt idx="1771">
                  <c:v>42702</c:v>
                </c:pt>
                <c:pt idx="1772">
                  <c:v>39191</c:v>
                </c:pt>
                <c:pt idx="1773">
                  <c:v>36320</c:v>
                </c:pt>
                <c:pt idx="1774">
                  <c:v>36818</c:v>
                </c:pt>
                <c:pt idx="1775">
                  <c:v>41250</c:v>
                </c:pt>
                <c:pt idx="1776">
                  <c:v>42702</c:v>
                </c:pt>
                <c:pt idx="1777">
                  <c:v>34658</c:v>
                </c:pt>
                <c:pt idx="1778">
                  <c:v>39191</c:v>
                </c:pt>
                <c:pt idx="1779">
                  <c:v>36320</c:v>
                </c:pt>
                <c:pt idx="1780">
                  <c:v>36818</c:v>
                </c:pt>
                <c:pt idx="1781">
                  <c:v>41250</c:v>
                </c:pt>
                <c:pt idx="1782">
                  <c:v>42702</c:v>
                </c:pt>
                <c:pt idx="1783">
                  <c:v>34658</c:v>
                </c:pt>
                <c:pt idx="1784">
                  <c:v>36320</c:v>
                </c:pt>
                <c:pt idx="1785">
                  <c:v>36818</c:v>
                </c:pt>
                <c:pt idx="1786">
                  <c:v>41250</c:v>
                </c:pt>
                <c:pt idx="1787">
                  <c:v>42702</c:v>
                </c:pt>
                <c:pt idx="1788">
                  <c:v>34658</c:v>
                </c:pt>
                <c:pt idx="1789">
                  <c:v>36818</c:v>
                </c:pt>
                <c:pt idx="1790">
                  <c:v>41250</c:v>
                </c:pt>
                <c:pt idx="1791">
                  <c:v>42702</c:v>
                </c:pt>
                <c:pt idx="1792">
                  <c:v>34658</c:v>
                </c:pt>
                <c:pt idx="1793">
                  <c:v>41250</c:v>
                </c:pt>
                <c:pt idx="1794">
                  <c:v>42702</c:v>
                </c:pt>
                <c:pt idx="1795">
                  <c:v>34658</c:v>
                </c:pt>
                <c:pt idx="1796">
                  <c:v>41250</c:v>
                </c:pt>
                <c:pt idx="1797">
                  <c:v>42702</c:v>
                </c:pt>
                <c:pt idx="1798">
                  <c:v>34658</c:v>
                </c:pt>
                <c:pt idx="1799">
                  <c:v>41250</c:v>
                </c:pt>
                <c:pt idx="1800">
                  <c:v>42702</c:v>
                </c:pt>
                <c:pt idx="1801">
                  <c:v>34658</c:v>
                </c:pt>
                <c:pt idx="1802">
                  <c:v>31822</c:v>
                </c:pt>
                <c:pt idx="1803">
                  <c:v>41250</c:v>
                </c:pt>
                <c:pt idx="1804">
                  <c:v>42702</c:v>
                </c:pt>
                <c:pt idx="1805">
                  <c:v>34658</c:v>
                </c:pt>
                <c:pt idx="1806">
                  <c:v>31822</c:v>
                </c:pt>
                <c:pt idx="1807">
                  <c:v>42702</c:v>
                </c:pt>
                <c:pt idx="1808">
                  <c:v>34658</c:v>
                </c:pt>
                <c:pt idx="1809">
                  <c:v>31822</c:v>
                </c:pt>
                <c:pt idx="1810">
                  <c:v>37156</c:v>
                </c:pt>
                <c:pt idx="1811">
                  <c:v>34658</c:v>
                </c:pt>
                <c:pt idx="1812">
                  <c:v>31822</c:v>
                </c:pt>
                <c:pt idx="1813">
                  <c:v>37156</c:v>
                </c:pt>
                <c:pt idx="1814">
                  <c:v>36567</c:v>
                </c:pt>
                <c:pt idx="1815">
                  <c:v>31822</c:v>
                </c:pt>
                <c:pt idx="1816">
                  <c:v>37156</c:v>
                </c:pt>
                <c:pt idx="1817">
                  <c:v>36567</c:v>
                </c:pt>
                <c:pt idx="1818">
                  <c:v>37913</c:v>
                </c:pt>
                <c:pt idx="1819">
                  <c:v>31822</c:v>
                </c:pt>
                <c:pt idx="1820">
                  <c:v>37156</c:v>
                </c:pt>
                <c:pt idx="1821">
                  <c:v>36567</c:v>
                </c:pt>
                <c:pt idx="1822">
                  <c:v>37913</c:v>
                </c:pt>
                <c:pt idx="1823">
                  <c:v>35373</c:v>
                </c:pt>
                <c:pt idx="1824">
                  <c:v>31822</c:v>
                </c:pt>
                <c:pt idx="1825">
                  <c:v>37156</c:v>
                </c:pt>
                <c:pt idx="1826">
                  <c:v>36567</c:v>
                </c:pt>
                <c:pt idx="1827">
                  <c:v>37913</c:v>
                </c:pt>
                <c:pt idx="1828">
                  <c:v>35373</c:v>
                </c:pt>
                <c:pt idx="1829">
                  <c:v>34496</c:v>
                </c:pt>
                <c:pt idx="1830">
                  <c:v>31822</c:v>
                </c:pt>
                <c:pt idx="1831">
                  <c:v>37156</c:v>
                </c:pt>
                <c:pt idx="1832">
                  <c:v>36567</c:v>
                </c:pt>
                <c:pt idx="1833">
                  <c:v>37913</c:v>
                </c:pt>
                <c:pt idx="1834">
                  <c:v>35373</c:v>
                </c:pt>
                <c:pt idx="1835">
                  <c:v>34496</c:v>
                </c:pt>
                <c:pt idx="1836">
                  <c:v>35168</c:v>
                </c:pt>
                <c:pt idx="1837">
                  <c:v>31822</c:v>
                </c:pt>
                <c:pt idx="1838">
                  <c:v>37156</c:v>
                </c:pt>
                <c:pt idx="1839">
                  <c:v>36567</c:v>
                </c:pt>
                <c:pt idx="1840">
                  <c:v>37913</c:v>
                </c:pt>
                <c:pt idx="1841">
                  <c:v>35373</c:v>
                </c:pt>
                <c:pt idx="1842">
                  <c:v>34496</c:v>
                </c:pt>
                <c:pt idx="1843">
                  <c:v>35168</c:v>
                </c:pt>
                <c:pt idx="1844">
                  <c:v>31822</c:v>
                </c:pt>
                <c:pt idx="1845">
                  <c:v>37156</c:v>
                </c:pt>
                <c:pt idx="1846">
                  <c:v>36567</c:v>
                </c:pt>
                <c:pt idx="1847">
                  <c:v>37913</c:v>
                </c:pt>
                <c:pt idx="1848">
                  <c:v>35373</c:v>
                </c:pt>
                <c:pt idx="1849">
                  <c:v>34496</c:v>
                </c:pt>
                <c:pt idx="1850">
                  <c:v>35168</c:v>
                </c:pt>
                <c:pt idx="1851">
                  <c:v>37156</c:v>
                </c:pt>
                <c:pt idx="1852">
                  <c:v>36567</c:v>
                </c:pt>
                <c:pt idx="1853">
                  <c:v>37913</c:v>
                </c:pt>
                <c:pt idx="1854">
                  <c:v>35373</c:v>
                </c:pt>
                <c:pt idx="1855">
                  <c:v>34496</c:v>
                </c:pt>
                <c:pt idx="1856">
                  <c:v>35168</c:v>
                </c:pt>
                <c:pt idx="1857">
                  <c:v>33404</c:v>
                </c:pt>
                <c:pt idx="1858">
                  <c:v>37156</c:v>
                </c:pt>
                <c:pt idx="1859">
                  <c:v>36567</c:v>
                </c:pt>
                <c:pt idx="1860">
                  <c:v>37913</c:v>
                </c:pt>
                <c:pt idx="1861">
                  <c:v>35373</c:v>
                </c:pt>
                <c:pt idx="1862">
                  <c:v>34496</c:v>
                </c:pt>
                <c:pt idx="1863">
                  <c:v>35168</c:v>
                </c:pt>
                <c:pt idx="1864">
                  <c:v>33404</c:v>
                </c:pt>
                <c:pt idx="1865">
                  <c:v>34586</c:v>
                </c:pt>
                <c:pt idx="1866">
                  <c:v>36567</c:v>
                </c:pt>
                <c:pt idx="1867">
                  <c:v>37913</c:v>
                </c:pt>
                <c:pt idx="1868">
                  <c:v>35373</c:v>
                </c:pt>
                <c:pt idx="1869">
                  <c:v>34496</c:v>
                </c:pt>
                <c:pt idx="1870">
                  <c:v>35168</c:v>
                </c:pt>
                <c:pt idx="1871">
                  <c:v>33404</c:v>
                </c:pt>
                <c:pt idx="1872">
                  <c:v>34586</c:v>
                </c:pt>
                <c:pt idx="1873">
                  <c:v>36888</c:v>
                </c:pt>
                <c:pt idx="1874">
                  <c:v>37913</c:v>
                </c:pt>
                <c:pt idx="1875">
                  <c:v>35373</c:v>
                </c:pt>
                <c:pt idx="1876">
                  <c:v>34496</c:v>
                </c:pt>
                <c:pt idx="1877">
                  <c:v>35168</c:v>
                </c:pt>
                <c:pt idx="1878">
                  <c:v>33404</c:v>
                </c:pt>
                <c:pt idx="1879">
                  <c:v>34586</c:v>
                </c:pt>
                <c:pt idx="1880">
                  <c:v>36888</c:v>
                </c:pt>
                <c:pt idx="1881">
                  <c:v>35294</c:v>
                </c:pt>
                <c:pt idx="1882">
                  <c:v>35373</c:v>
                </c:pt>
                <c:pt idx="1883">
                  <c:v>34496</c:v>
                </c:pt>
                <c:pt idx="1884">
                  <c:v>35168</c:v>
                </c:pt>
                <c:pt idx="1885">
                  <c:v>33404</c:v>
                </c:pt>
                <c:pt idx="1886">
                  <c:v>34586</c:v>
                </c:pt>
                <c:pt idx="1887">
                  <c:v>36888</c:v>
                </c:pt>
                <c:pt idx="1888">
                  <c:v>35294</c:v>
                </c:pt>
                <c:pt idx="1889">
                  <c:v>29562</c:v>
                </c:pt>
                <c:pt idx="1890">
                  <c:v>34496</c:v>
                </c:pt>
                <c:pt idx="1891">
                  <c:v>35168</c:v>
                </c:pt>
                <c:pt idx="1892">
                  <c:v>33404</c:v>
                </c:pt>
                <c:pt idx="1893">
                  <c:v>34586</c:v>
                </c:pt>
                <c:pt idx="1894">
                  <c:v>36888</c:v>
                </c:pt>
                <c:pt idx="1895">
                  <c:v>35294</c:v>
                </c:pt>
                <c:pt idx="1896">
                  <c:v>29562</c:v>
                </c:pt>
                <c:pt idx="1897">
                  <c:v>34855</c:v>
                </c:pt>
                <c:pt idx="1898">
                  <c:v>35168</c:v>
                </c:pt>
                <c:pt idx="1899">
                  <c:v>33404</c:v>
                </c:pt>
                <c:pt idx="1900">
                  <c:v>34586</c:v>
                </c:pt>
                <c:pt idx="1901">
                  <c:v>36888</c:v>
                </c:pt>
                <c:pt idx="1902">
                  <c:v>35294</c:v>
                </c:pt>
                <c:pt idx="1903">
                  <c:v>29562</c:v>
                </c:pt>
                <c:pt idx="1904">
                  <c:v>34855</c:v>
                </c:pt>
                <c:pt idx="1905">
                  <c:v>26670</c:v>
                </c:pt>
                <c:pt idx="1906">
                  <c:v>33404</c:v>
                </c:pt>
                <c:pt idx="1907">
                  <c:v>34586</c:v>
                </c:pt>
                <c:pt idx="1908">
                  <c:v>36888</c:v>
                </c:pt>
                <c:pt idx="1909">
                  <c:v>35294</c:v>
                </c:pt>
                <c:pt idx="1910">
                  <c:v>29562</c:v>
                </c:pt>
                <c:pt idx="1911">
                  <c:v>34855</c:v>
                </c:pt>
                <c:pt idx="1912">
                  <c:v>26670</c:v>
                </c:pt>
                <c:pt idx="1913">
                  <c:v>33404</c:v>
                </c:pt>
                <c:pt idx="1914">
                  <c:v>34586</c:v>
                </c:pt>
                <c:pt idx="1915">
                  <c:v>36888</c:v>
                </c:pt>
                <c:pt idx="1916">
                  <c:v>35294</c:v>
                </c:pt>
                <c:pt idx="1917">
                  <c:v>29562</c:v>
                </c:pt>
                <c:pt idx="1918">
                  <c:v>34855</c:v>
                </c:pt>
                <c:pt idx="1919">
                  <c:v>26670</c:v>
                </c:pt>
                <c:pt idx="1920">
                  <c:v>34370</c:v>
                </c:pt>
                <c:pt idx="1921">
                  <c:v>33404</c:v>
                </c:pt>
                <c:pt idx="1922">
                  <c:v>34586</c:v>
                </c:pt>
                <c:pt idx="1923">
                  <c:v>36888</c:v>
                </c:pt>
                <c:pt idx="1924">
                  <c:v>35294</c:v>
                </c:pt>
                <c:pt idx="1925">
                  <c:v>29562</c:v>
                </c:pt>
                <c:pt idx="1926">
                  <c:v>34855</c:v>
                </c:pt>
                <c:pt idx="1927">
                  <c:v>26670</c:v>
                </c:pt>
                <c:pt idx="1928">
                  <c:v>34370</c:v>
                </c:pt>
                <c:pt idx="1929">
                  <c:v>34586</c:v>
                </c:pt>
                <c:pt idx="1930">
                  <c:v>36888</c:v>
                </c:pt>
                <c:pt idx="1931">
                  <c:v>35294</c:v>
                </c:pt>
                <c:pt idx="1932">
                  <c:v>29562</c:v>
                </c:pt>
                <c:pt idx="1933">
                  <c:v>34855</c:v>
                </c:pt>
                <c:pt idx="1934">
                  <c:v>26670</c:v>
                </c:pt>
                <c:pt idx="1935">
                  <c:v>34370</c:v>
                </c:pt>
                <c:pt idx="1936">
                  <c:v>31818</c:v>
                </c:pt>
                <c:pt idx="1937">
                  <c:v>36888</c:v>
                </c:pt>
                <c:pt idx="1938">
                  <c:v>35294</c:v>
                </c:pt>
                <c:pt idx="1939">
                  <c:v>29562</c:v>
                </c:pt>
                <c:pt idx="1940">
                  <c:v>34855</c:v>
                </c:pt>
                <c:pt idx="1941">
                  <c:v>26670</c:v>
                </c:pt>
                <c:pt idx="1942">
                  <c:v>34370</c:v>
                </c:pt>
                <c:pt idx="1943">
                  <c:v>31818</c:v>
                </c:pt>
                <c:pt idx="1944">
                  <c:v>35294</c:v>
                </c:pt>
                <c:pt idx="1945">
                  <c:v>29562</c:v>
                </c:pt>
                <c:pt idx="1946">
                  <c:v>34855</c:v>
                </c:pt>
                <c:pt idx="1947">
                  <c:v>26670</c:v>
                </c:pt>
                <c:pt idx="1948">
                  <c:v>34370</c:v>
                </c:pt>
                <c:pt idx="1949">
                  <c:v>31818</c:v>
                </c:pt>
                <c:pt idx="1950">
                  <c:v>29562</c:v>
                </c:pt>
                <c:pt idx="1951">
                  <c:v>34855</c:v>
                </c:pt>
                <c:pt idx="1952">
                  <c:v>26670</c:v>
                </c:pt>
                <c:pt idx="1953">
                  <c:v>34370</c:v>
                </c:pt>
                <c:pt idx="1954">
                  <c:v>31818</c:v>
                </c:pt>
                <c:pt idx="1955">
                  <c:v>27297</c:v>
                </c:pt>
                <c:pt idx="1956">
                  <c:v>34855</c:v>
                </c:pt>
                <c:pt idx="1957">
                  <c:v>26670</c:v>
                </c:pt>
                <c:pt idx="1958">
                  <c:v>34370</c:v>
                </c:pt>
                <c:pt idx="1959">
                  <c:v>31818</c:v>
                </c:pt>
                <c:pt idx="1960">
                  <c:v>27297</c:v>
                </c:pt>
                <c:pt idx="1961">
                  <c:v>29117</c:v>
                </c:pt>
                <c:pt idx="1962">
                  <c:v>26670</c:v>
                </c:pt>
                <c:pt idx="1963">
                  <c:v>34370</c:v>
                </c:pt>
                <c:pt idx="1964">
                  <c:v>31818</c:v>
                </c:pt>
                <c:pt idx="1965">
                  <c:v>27297</c:v>
                </c:pt>
                <c:pt idx="1966">
                  <c:v>29117</c:v>
                </c:pt>
                <c:pt idx="1967">
                  <c:v>31466</c:v>
                </c:pt>
                <c:pt idx="1968">
                  <c:v>34370</c:v>
                </c:pt>
                <c:pt idx="1969">
                  <c:v>31818</c:v>
                </c:pt>
                <c:pt idx="1970">
                  <c:v>27297</c:v>
                </c:pt>
                <c:pt idx="1971">
                  <c:v>29117</c:v>
                </c:pt>
                <c:pt idx="1972">
                  <c:v>31466</c:v>
                </c:pt>
                <c:pt idx="1973">
                  <c:v>34370</c:v>
                </c:pt>
                <c:pt idx="1974">
                  <c:v>31818</c:v>
                </c:pt>
                <c:pt idx="1975">
                  <c:v>27297</c:v>
                </c:pt>
                <c:pt idx="1976">
                  <c:v>29117</c:v>
                </c:pt>
                <c:pt idx="1977">
                  <c:v>31466</c:v>
                </c:pt>
                <c:pt idx="1978">
                  <c:v>26400</c:v>
                </c:pt>
                <c:pt idx="1979">
                  <c:v>31818</c:v>
                </c:pt>
                <c:pt idx="1980">
                  <c:v>27297</c:v>
                </c:pt>
                <c:pt idx="1981">
                  <c:v>29117</c:v>
                </c:pt>
                <c:pt idx="1982">
                  <c:v>31466</c:v>
                </c:pt>
                <c:pt idx="1983">
                  <c:v>26400</c:v>
                </c:pt>
                <c:pt idx="1984">
                  <c:v>29370</c:v>
                </c:pt>
                <c:pt idx="1985">
                  <c:v>31818</c:v>
                </c:pt>
                <c:pt idx="1986">
                  <c:v>27297</c:v>
                </c:pt>
                <c:pt idx="1987">
                  <c:v>29117</c:v>
                </c:pt>
                <c:pt idx="1988">
                  <c:v>31466</c:v>
                </c:pt>
                <c:pt idx="1989">
                  <c:v>26400</c:v>
                </c:pt>
                <c:pt idx="1990">
                  <c:v>29370</c:v>
                </c:pt>
                <c:pt idx="1991">
                  <c:v>33142</c:v>
                </c:pt>
                <c:pt idx="1992">
                  <c:v>27297</c:v>
                </c:pt>
                <c:pt idx="1993">
                  <c:v>29117</c:v>
                </c:pt>
                <c:pt idx="1994">
                  <c:v>31466</c:v>
                </c:pt>
                <c:pt idx="1995">
                  <c:v>26400</c:v>
                </c:pt>
                <c:pt idx="1996">
                  <c:v>29370</c:v>
                </c:pt>
                <c:pt idx="1997">
                  <c:v>33142</c:v>
                </c:pt>
                <c:pt idx="1998">
                  <c:v>27297</c:v>
                </c:pt>
                <c:pt idx="1999">
                  <c:v>29117</c:v>
                </c:pt>
                <c:pt idx="2000">
                  <c:v>31466</c:v>
                </c:pt>
                <c:pt idx="2001">
                  <c:v>26400</c:v>
                </c:pt>
                <c:pt idx="2002">
                  <c:v>29370</c:v>
                </c:pt>
                <c:pt idx="2003">
                  <c:v>33142</c:v>
                </c:pt>
                <c:pt idx="2004">
                  <c:v>29305</c:v>
                </c:pt>
                <c:pt idx="2005">
                  <c:v>27297</c:v>
                </c:pt>
                <c:pt idx="2006">
                  <c:v>29117</c:v>
                </c:pt>
                <c:pt idx="2007">
                  <c:v>31466</c:v>
                </c:pt>
                <c:pt idx="2008">
                  <c:v>26400</c:v>
                </c:pt>
                <c:pt idx="2009">
                  <c:v>29370</c:v>
                </c:pt>
                <c:pt idx="2010">
                  <c:v>33142</c:v>
                </c:pt>
                <c:pt idx="2011">
                  <c:v>29305</c:v>
                </c:pt>
                <c:pt idx="2012">
                  <c:v>29117</c:v>
                </c:pt>
                <c:pt idx="2013">
                  <c:v>31466</c:v>
                </c:pt>
                <c:pt idx="2014">
                  <c:v>26400</c:v>
                </c:pt>
                <c:pt idx="2015">
                  <c:v>29370</c:v>
                </c:pt>
                <c:pt idx="2016">
                  <c:v>33142</c:v>
                </c:pt>
                <c:pt idx="2017">
                  <c:v>29305</c:v>
                </c:pt>
                <c:pt idx="2018">
                  <c:v>24697</c:v>
                </c:pt>
                <c:pt idx="2019">
                  <c:v>31466</c:v>
                </c:pt>
                <c:pt idx="2020">
                  <c:v>26400</c:v>
                </c:pt>
                <c:pt idx="2021">
                  <c:v>29370</c:v>
                </c:pt>
                <c:pt idx="2022">
                  <c:v>33142</c:v>
                </c:pt>
                <c:pt idx="2023">
                  <c:v>29305</c:v>
                </c:pt>
                <c:pt idx="2024">
                  <c:v>24697</c:v>
                </c:pt>
                <c:pt idx="2025">
                  <c:v>26400</c:v>
                </c:pt>
                <c:pt idx="2026">
                  <c:v>29370</c:v>
                </c:pt>
                <c:pt idx="2027">
                  <c:v>33142</c:v>
                </c:pt>
                <c:pt idx="2028">
                  <c:v>29305</c:v>
                </c:pt>
                <c:pt idx="2029">
                  <c:v>24697</c:v>
                </c:pt>
                <c:pt idx="2030">
                  <c:v>30303</c:v>
                </c:pt>
                <c:pt idx="2031">
                  <c:v>26400</c:v>
                </c:pt>
                <c:pt idx="2032">
                  <c:v>29370</c:v>
                </c:pt>
                <c:pt idx="2033">
                  <c:v>33142</c:v>
                </c:pt>
                <c:pt idx="2034">
                  <c:v>29305</c:v>
                </c:pt>
                <c:pt idx="2035">
                  <c:v>24697</c:v>
                </c:pt>
                <c:pt idx="2036">
                  <c:v>30303</c:v>
                </c:pt>
                <c:pt idx="2037">
                  <c:v>29186</c:v>
                </c:pt>
                <c:pt idx="2038">
                  <c:v>29370</c:v>
                </c:pt>
                <c:pt idx="2039">
                  <c:v>33142</c:v>
                </c:pt>
                <c:pt idx="2040">
                  <c:v>29305</c:v>
                </c:pt>
                <c:pt idx="2041">
                  <c:v>24697</c:v>
                </c:pt>
                <c:pt idx="2042">
                  <c:v>30303</c:v>
                </c:pt>
                <c:pt idx="2043">
                  <c:v>29186</c:v>
                </c:pt>
                <c:pt idx="2044">
                  <c:v>13333</c:v>
                </c:pt>
                <c:pt idx="2045">
                  <c:v>33142</c:v>
                </c:pt>
                <c:pt idx="2046">
                  <c:v>29305</c:v>
                </c:pt>
                <c:pt idx="2047">
                  <c:v>24697</c:v>
                </c:pt>
                <c:pt idx="2048">
                  <c:v>30303</c:v>
                </c:pt>
                <c:pt idx="2049">
                  <c:v>13333</c:v>
                </c:pt>
                <c:pt idx="2050">
                  <c:v>32200</c:v>
                </c:pt>
                <c:pt idx="2051">
                  <c:v>29305</c:v>
                </c:pt>
                <c:pt idx="2052">
                  <c:v>24697</c:v>
                </c:pt>
                <c:pt idx="2053">
                  <c:v>30303</c:v>
                </c:pt>
                <c:pt idx="2054">
                  <c:v>13333</c:v>
                </c:pt>
                <c:pt idx="2055">
                  <c:v>32200</c:v>
                </c:pt>
                <c:pt idx="2056">
                  <c:v>29305</c:v>
                </c:pt>
                <c:pt idx="2057">
                  <c:v>24697</c:v>
                </c:pt>
                <c:pt idx="2058">
                  <c:v>30303</c:v>
                </c:pt>
                <c:pt idx="2059">
                  <c:v>29186</c:v>
                </c:pt>
                <c:pt idx="2060">
                  <c:v>13333</c:v>
                </c:pt>
                <c:pt idx="2061">
                  <c:v>32200</c:v>
                </c:pt>
                <c:pt idx="2062">
                  <c:v>33733</c:v>
                </c:pt>
                <c:pt idx="2063">
                  <c:v>24697</c:v>
                </c:pt>
                <c:pt idx="2064">
                  <c:v>30303</c:v>
                </c:pt>
                <c:pt idx="2065">
                  <c:v>13333</c:v>
                </c:pt>
                <c:pt idx="2066">
                  <c:v>32200</c:v>
                </c:pt>
                <c:pt idx="2067">
                  <c:v>33733</c:v>
                </c:pt>
                <c:pt idx="2068">
                  <c:v>20000</c:v>
                </c:pt>
                <c:pt idx="2069">
                  <c:v>24697</c:v>
                </c:pt>
                <c:pt idx="2070">
                  <c:v>30303</c:v>
                </c:pt>
                <c:pt idx="2071">
                  <c:v>13333</c:v>
                </c:pt>
                <c:pt idx="2072">
                  <c:v>32200</c:v>
                </c:pt>
                <c:pt idx="2073">
                  <c:v>33733</c:v>
                </c:pt>
                <c:pt idx="2074">
                  <c:v>20000</c:v>
                </c:pt>
                <c:pt idx="2075">
                  <c:v>30303</c:v>
                </c:pt>
                <c:pt idx="2076">
                  <c:v>29186</c:v>
                </c:pt>
                <c:pt idx="2077">
                  <c:v>13333</c:v>
                </c:pt>
                <c:pt idx="2078">
                  <c:v>32200</c:v>
                </c:pt>
                <c:pt idx="2079">
                  <c:v>33733</c:v>
                </c:pt>
                <c:pt idx="2080">
                  <c:v>20000</c:v>
                </c:pt>
                <c:pt idx="2081">
                  <c:v>30303</c:v>
                </c:pt>
                <c:pt idx="2082">
                  <c:v>13333</c:v>
                </c:pt>
                <c:pt idx="2083">
                  <c:v>32200</c:v>
                </c:pt>
                <c:pt idx="2084">
                  <c:v>33733</c:v>
                </c:pt>
                <c:pt idx="2085">
                  <c:v>20000</c:v>
                </c:pt>
                <c:pt idx="2086">
                  <c:v>25200</c:v>
                </c:pt>
                <c:pt idx="2087">
                  <c:v>13333</c:v>
                </c:pt>
                <c:pt idx="2088">
                  <c:v>32200</c:v>
                </c:pt>
                <c:pt idx="2089">
                  <c:v>33733</c:v>
                </c:pt>
                <c:pt idx="2090">
                  <c:v>20000</c:v>
                </c:pt>
                <c:pt idx="2091">
                  <c:v>25200</c:v>
                </c:pt>
                <c:pt idx="2092">
                  <c:v>27563</c:v>
                </c:pt>
                <c:pt idx="2093">
                  <c:v>56055</c:v>
                </c:pt>
                <c:pt idx="2094">
                  <c:v>36382</c:v>
                </c:pt>
                <c:pt idx="2095">
                  <c:v>36959</c:v>
                </c:pt>
                <c:pt idx="2096">
                  <c:v>35366</c:v>
                </c:pt>
                <c:pt idx="2097">
                  <c:v>37352</c:v>
                </c:pt>
                <c:pt idx="2098">
                  <c:v>32710</c:v>
                </c:pt>
                <c:pt idx="2099">
                  <c:v>29696</c:v>
                </c:pt>
                <c:pt idx="2100">
                  <c:v>30211</c:v>
                </c:pt>
                <c:pt idx="2101">
                  <c:v>32254</c:v>
                </c:pt>
                <c:pt idx="2102">
                  <c:v>36382</c:v>
                </c:pt>
                <c:pt idx="2103">
                  <c:v>36959</c:v>
                </c:pt>
                <c:pt idx="2104">
                  <c:v>35366</c:v>
                </c:pt>
                <c:pt idx="2105">
                  <c:v>37352</c:v>
                </c:pt>
                <c:pt idx="2106">
                  <c:v>32710</c:v>
                </c:pt>
                <c:pt idx="2107">
                  <c:v>29696</c:v>
                </c:pt>
                <c:pt idx="2108">
                  <c:v>30211</c:v>
                </c:pt>
                <c:pt idx="2109">
                  <c:v>32254</c:v>
                </c:pt>
                <c:pt idx="2110">
                  <c:v>32395</c:v>
                </c:pt>
                <c:pt idx="2111">
                  <c:v>36959</c:v>
                </c:pt>
                <c:pt idx="2112">
                  <c:v>35366</c:v>
                </c:pt>
                <c:pt idx="2113">
                  <c:v>37352</c:v>
                </c:pt>
                <c:pt idx="2114">
                  <c:v>32710</c:v>
                </c:pt>
                <c:pt idx="2115">
                  <c:v>29696</c:v>
                </c:pt>
                <c:pt idx="2116">
                  <c:v>30211</c:v>
                </c:pt>
                <c:pt idx="2117">
                  <c:v>32254</c:v>
                </c:pt>
                <c:pt idx="2118">
                  <c:v>32395</c:v>
                </c:pt>
                <c:pt idx="2119">
                  <c:v>32192</c:v>
                </c:pt>
                <c:pt idx="2120">
                  <c:v>35366</c:v>
                </c:pt>
                <c:pt idx="2121">
                  <c:v>37352</c:v>
                </c:pt>
                <c:pt idx="2122">
                  <c:v>32710</c:v>
                </c:pt>
                <c:pt idx="2123">
                  <c:v>29696</c:v>
                </c:pt>
                <c:pt idx="2124">
                  <c:v>30211</c:v>
                </c:pt>
                <c:pt idx="2125">
                  <c:v>32254</c:v>
                </c:pt>
                <c:pt idx="2126">
                  <c:v>32395</c:v>
                </c:pt>
                <c:pt idx="2127">
                  <c:v>32192</c:v>
                </c:pt>
                <c:pt idx="2128">
                  <c:v>28832</c:v>
                </c:pt>
                <c:pt idx="2129">
                  <c:v>37352</c:v>
                </c:pt>
                <c:pt idx="2130">
                  <c:v>32710</c:v>
                </c:pt>
                <c:pt idx="2131">
                  <c:v>29696</c:v>
                </c:pt>
                <c:pt idx="2132">
                  <c:v>30211</c:v>
                </c:pt>
                <c:pt idx="2133">
                  <c:v>32254</c:v>
                </c:pt>
                <c:pt idx="2134">
                  <c:v>32395</c:v>
                </c:pt>
                <c:pt idx="2135">
                  <c:v>32192</c:v>
                </c:pt>
                <c:pt idx="2136">
                  <c:v>28832</c:v>
                </c:pt>
                <c:pt idx="2137">
                  <c:v>26253</c:v>
                </c:pt>
                <c:pt idx="2138">
                  <c:v>32710</c:v>
                </c:pt>
                <c:pt idx="2139">
                  <c:v>29696</c:v>
                </c:pt>
                <c:pt idx="2140">
                  <c:v>30211</c:v>
                </c:pt>
                <c:pt idx="2141">
                  <c:v>32254</c:v>
                </c:pt>
                <c:pt idx="2142">
                  <c:v>32395</c:v>
                </c:pt>
                <c:pt idx="2143">
                  <c:v>32192</c:v>
                </c:pt>
                <c:pt idx="2144">
                  <c:v>28832</c:v>
                </c:pt>
                <c:pt idx="2145">
                  <c:v>26253</c:v>
                </c:pt>
                <c:pt idx="2146">
                  <c:v>31429</c:v>
                </c:pt>
                <c:pt idx="2147">
                  <c:v>29696</c:v>
                </c:pt>
                <c:pt idx="2148">
                  <c:v>30211</c:v>
                </c:pt>
                <c:pt idx="2149">
                  <c:v>32254</c:v>
                </c:pt>
                <c:pt idx="2150">
                  <c:v>32395</c:v>
                </c:pt>
                <c:pt idx="2151">
                  <c:v>32192</c:v>
                </c:pt>
                <c:pt idx="2152">
                  <c:v>28832</c:v>
                </c:pt>
                <c:pt idx="2153">
                  <c:v>26253</c:v>
                </c:pt>
                <c:pt idx="2154">
                  <c:v>31429</c:v>
                </c:pt>
                <c:pt idx="2155">
                  <c:v>30238</c:v>
                </c:pt>
                <c:pt idx="2156">
                  <c:v>30211</c:v>
                </c:pt>
                <c:pt idx="2157">
                  <c:v>32254</c:v>
                </c:pt>
                <c:pt idx="2158">
                  <c:v>32395</c:v>
                </c:pt>
                <c:pt idx="2159">
                  <c:v>32192</c:v>
                </c:pt>
                <c:pt idx="2160">
                  <c:v>28832</c:v>
                </c:pt>
                <c:pt idx="2161">
                  <c:v>26253</c:v>
                </c:pt>
                <c:pt idx="2162">
                  <c:v>31429</c:v>
                </c:pt>
                <c:pt idx="2163">
                  <c:v>30238</c:v>
                </c:pt>
                <c:pt idx="2164">
                  <c:v>30211</c:v>
                </c:pt>
                <c:pt idx="2165">
                  <c:v>32254</c:v>
                </c:pt>
                <c:pt idx="2166">
                  <c:v>32395</c:v>
                </c:pt>
                <c:pt idx="2167">
                  <c:v>32192</c:v>
                </c:pt>
                <c:pt idx="2168">
                  <c:v>28832</c:v>
                </c:pt>
                <c:pt idx="2169">
                  <c:v>26253</c:v>
                </c:pt>
                <c:pt idx="2170">
                  <c:v>31429</c:v>
                </c:pt>
                <c:pt idx="2171">
                  <c:v>30238</c:v>
                </c:pt>
                <c:pt idx="2172">
                  <c:v>25970</c:v>
                </c:pt>
                <c:pt idx="2173">
                  <c:v>32254</c:v>
                </c:pt>
                <c:pt idx="2174">
                  <c:v>32395</c:v>
                </c:pt>
                <c:pt idx="2175">
                  <c:v>32192</c:v>
                </c:pt>
                <c:pt idx="2176">
                  <c:v>28832</c:v>
                </c:pt>
                <c:pt idx="2177">
                  <c:v>26253</c:v>
                </c:pt>
                <c:pt idx="2178">
                  <c:v>31429</c:v>
                </c:pt>
                <c:pt idx="2179">
                  <c:v>30238</c:v>
                </c:pt>
                <c:pt idx="2180">
                  <c:v>25970</c:v>
                </c:pt>
                <c:pt idx="2181">
                  <c:v>26462</c:v>
                </c:pt>
                <c:pt idx="2182">
                  <c:v>32395</c:v>
                </c:pt>
                <c:pt idx="2183">
                  <c:v>32192</c:v>
                </c:pt>
                <c:pt idx="2184">
                  <c:v>28832</c:v>
                </c:pt>
                <c:pt idx="2185">
                  <c:v>26253</c:v>
                </c:pt>
                <c:pt idx="2186">
                  <c:v>31429</c:v>
                </c:pt>
                <c:pt idx="2187">
                  <c:v>30238</c:v>
                </c:pt>
                <c:pt idx="2188">
                  <c:v>25970</c:v>
                </c:pt>
                <c:pt idx="2189">
                  <c:v>26462</c:v>
                </c:pt>
                <c:pt idx="2190">
                  <c:v>25278</c:v>
                </c:pt>
                <c:pt idx="2191">
                  <c:v>32192</c:v>
                </c:pt>
                <c:pt idx="2192">
                  <c:v>28832</c:v>
                </c:pt>
                <c:pt idx="2193">
                  <c:v>26253</c:v>
                </c:pt>
                <c:pt idx="2194">
                  <c:v>31429</c:v>
                </c:pt>
                <c:pt idx="2195">
                  <c:v>30238</c:v>
                </c:pt>
                <c:pt idx="2196">
                  <c:v>25970</c:v>
                </c:pt>
                <c:pt idx="2197">
                  <c:v>26462</c:v>
                </c:pt>
                <c:pt idx="2198">
                  <c:v>25278</c:v>
                </c:pt>
                <c:pt idx="2199">
                  <c:v>24083</c:v>
                </c:pt>
                <c:pt idx="2200">
                  <c:v>28832</c:v>
                </c:pt>
                <c:pt idx="2201">
                  <c:v>26253</c:v>
                </c:pt>
                <c:pt idx="2202">
                  <c:v>31429</c:v>
                </c:pt>
                <c:pt idx="2203">
                  <c:v>30238</c:v>
                </c:pt>
                <c:pt idx="2204">
                  <c:v>25970</c:v>
                </c:pt>
                <c:pt idx="2205">
                  <c:v>26462</c:v>
                </c:pt>
                <c:pt idx="2206">
                  <c:v>25278</c:v>
                </c:pt>
                <c:pt idx="2207">
                  <c:v>24083</c:v>
                </c:pt>
                <c:pt idx="2208">
                  <c:v>27462</c:v>
                </c:pt>
                <c:pt idx="2209">
                  <c:v>26253</c:v>
                </c:pt>
                <c:pt idx="2210">
                  <c:v>31429</c:v>
                </c:pt>
                <c:pt idx="2211">
                  <c:v>30238</c:v>
                </c:pt>
                <c:pt idx="2212">
                  <c:v>25970</c:v>
                </c:pt>
                <c:pt idx="2213">
                  <c:v>26462</c:v>
                </c:pt>
                <c:pt idx="2214">
                  <c:v>25278</c:v>
                </c:pt>
                <c:pt idx="2215">
                  <c:v>24083</c:v>
                </c:pt>
                <c:pt idx="2216">
                  <c:v>27462</c:v>
                </c:pt>
                <c:pt idx="2217">
                  <c:v>27583</c:v>
                </c:pt>
                <c:pt idx="2218">
                  <c:v>31429</c:v>
                </c:pt>
                <c:pt idx="2219">
                  <c:v>30238</c:v>
                </c:pt>
                <c:pt idx="2220">
                  <c:v>25970</c:v>
                </c:pt>
                <c:pt idx="2221">
                  <c:v>26462</c:v>
                </c:pt>
                <c:pt idx="2222">
                  <c:v>25278</c:v>
                </c:pt>
                <c:pt idx="2223">
                  <c:v>24083</c:v>
                </c:pt>
                <c:pt idx="2224">
                  <c:v>27462</c:v>
                </c:pt>
                <c:pt idx="2225">
                  <c:v>27583</c:v>
                </c:pt>
                <c:pt idx="2226">
                  <c:v>27619</c:v>
                </c:pt>
                <c:pt idx="2227">
                  <c:v>58139</c:v>
                </c:pt>
                <c:pt idx="2228">
                  <c:v>34958</c:v>
                </c:pt>
                <c:pt idx="2229">
                  <c:v>42686</c:v>
                </c:pt>
                <c:pt idx="2230">
                  <c:v>42649</c:v>
                </c:pt>
                <c:pt idx="2231">
                  <c:v>58139</c:v>
                </c:pt>
                <c:pt idx="2232">
                  <c:v>34958</c:v>
                </c:pt>
                <c:pt idx="2233">
                  <c:v>42686</c:v>
                </c:pt>
                <c:pt idx="2234">
                  <c:v>42649</c:v>
                </c:pt>
                <c:pt idx="2235">
                  <c:v>33151</c:v>
                </c:pt>
                <c:pt idx="2236">
                  <c:v>58139</c:v>
                </c:pt>
                <c:pt idx="2237">
                  <c:v>34958</c:v>
                </c:pt>
                <c:pt idx="2238">
                  <c:v>42686</c:v>
                </c:pt>
                <c:pt idx="2239">
                  <c:v>42649</c:v>
                </c:pt>
                <c:pt idx="2240">
                  <c:v>33151</c:v>
                </c:pt>
                <c:pt idx="2241">
                  <c:v>35122</c:v>
                </c:pt>
                <c:pt idx="2242">
                  <c:v>58139</c:v>
                </c:pt>
                <c:pt idx="2243">
                  <c:v>34958</c:v>
                </c:pt>
                <c:pt idx="2244">
                  <c:v>42686</c:v>
                </c:pt>
                <c:pt idx="2245">
                  <c:v>42649</c:v>
                </c:pt>
                <c:pt idx="2246">
                  <c:v>33151</c:v>
                </c:pt>
                <c:pt idx="2247">
                  <c:v>35122</c:v>
                </c:pt>
                <c:pt idx="2248">
                  <c:v>32537</c:v>
                </c:pt>
                <c:pt idx="2249">
                  <c:v>58139</c:v>
                </c:pt>
                <c:pt idx="2250">
                  <c:v>34958</c:v>
                </c:pt>
                <c:pt idx="2251">
                  <c:v>42686</c:v>
                </c:pt>
                <c:pt idx="2252">
                  <c:v>42649</c:v>
                </c:pt>
                <c:pt idx="2253">
                  <c:v>33151</c:v>
                </c:pt>
                <c:pt idx="2254">
                  <c:v>35122</c:v>
                </c:pt>
                <c:pt idx="2255">
                  <c:v>32537</c:v>
                </c:pt>
                <c:pt idx="2256">
                  <c:v>30364</c:v>
                </c:pt>
                <c:pt idx="2257">
                  <c:v>34958</c:v>
                </c:pt>
                <c:pt idx="2258">
                  <c:v>42686</c:v>
                </c:pt>
                <c:pt idx="2259">
                  <c:v>42649</c:v>
                </c:pt>
                <c:pt idx="2260">
                  <c:v>33151</c:v>
                </c:pt>
                <c:pt idx="2261">
                  <c:v>35122</c:v>
                </c:pt>
                <c:pt idx="2262">
                  <c:v>32537</c:v>
                </c:pt>
                <c:pt idx="2263">
                  <c:v>30364</c:v>
                </c:pt>
                <c:pt idx="2264">
                  <c:v>31648</c:v>
                </c:pt>
                <c:pt idx="2265">
                  <c:v>34958</c:v>
                </c:pt>
                <c:pt idx="2266">
                  <c:v>42686</c:v>
                </c:pt>
                <c:pt idx="2267">
                  <c:v>42649</c:v>
                </c:pt>
                <c:pt idx="2268">
                  <c:v>33151</c:v>
                </c:pt>
                <c:pt idx="2269">
                  <c:v>35122</c:v>
                </c:pt>
                <c:pt idx="2270">
                  <c:v>32537</c:v>
                </c:pt>
                <c:pt idx="2271">
                  <c:v>30364</c:v>
                </c:pt>
                <c:pt idx="2272">
                  <c:v>31648</c:v>
                </c:pt>
                <c:pt idx="2273">
                  <c:v>42686</c:v>
                </c:pt>
                <c:pt idx="2274">
                  <c:v>42649</c:v>
                </c:pt>
                <c:pt idx="2275">
                  <c:v>33151</c:v>
                </c:pt>
                <c:pt idx="2276">
                  <c:v>35122</c:v>
                </c:pt>
                <c:pt idx="2277">
                  <c:v>32537</c:v>
                </c:pt>
                <c:pt idx="2278">
                  <c:v>30364</c:v>
                </c:pt>
                <c:pt idx="2279">
                  <c:v>31648</c:v>
                </c:pt>
                <c:pt idx="2280">
                  <c:v>33653</c:v>
                </c:pt>
                <c:pt idx="2281">
                  <c:v>42649</c:v>
                </c:pt>
                <c:pt idx="2282">
                  <c:v>33151</c:v>
                </c:pt>
                <c:pt idx="2283">
                  <c:v>35122</c:v>
                </c:pt>
                <c:pt idx="2284">
                  <c:v>32537</c:v>
                </c:pt>
                <c:pt idx="2285">
                  <c:v>30364</c:v>
                </c:pt>
                <c:pt idx="2286">
                  <c:v>31648</c:v>
                </c:pt>
                <c:pt idx="2287">
                  <c:v>33653</c:v>
                </c:pt>
                <c:pt idx="2288">
                  <c:v>30249</c:v>
                </c:pt>
                <c:pt idx="2289">
                  <c:v>33151</c:v>
                </c:pt>
                <c:pt idx="2290">
                  <c:v>35122</c:v>
                </c:pt>
                <c:pt idx="2291">
                  <c:v>32537</c:v>
                </c:pt>
                <c:pt idx="2292">
                  <c:v>30364</c:v>
                </c:pt>
                <c:pt idx="2293">
                  <c:v>31648</c:v>
                </c:pt>
                <c:pt idx="2294">
                  <c:v>33653</c:v>
                </c:pt>
                <c:pt idx="2295">
                  <c:v>30249</c:v>
                </c:pt>
                <c:pt idx="2296">
                  <c:v>15000</c:v>
                </c:pt>
                <c:pt idx="2297">
                  <c:v>33151</c:v>
                </c:pt>
                <c:pt idx="2298">
                  <c:v>35122</c:v>
                </c:pt>
                <c:pt idx="2299">
                  <c:v>32537</c:v>
                </c:pt>
                <c:pt idx="2300">
                  <c:v>30364</c:v>
                </c:pt>
                <c:pt idx="2301">
                  <c:v>31648</c:v>
                </c:pt>
                <c:pt idx="2302">
                  <c:v>33653</c:v>
                </c:pt>
                <c:pt idx="2303">
                  <c:v>30249</c:v>
                </c:pt>
                <c:pt idx="2304">
                  <c:v>15000</c:v>
                </c:pt>
                <c:pt idx="2305">
                  <c:v>35122</c:v>
                </c:pt>
                <c:pt idx="2306">
                  <c:v>32537</c:v>
                </c:pt>
                <c:pt idx="2307">
                  <c:v>30364</c:v>
                </c:pt>
                <c:pt idx="2308">
                  <c:v>31648</c:v>
                </c:pt>
                <c:pt idx="2309">
                  <c:v>33653</c:v>
                </c:pt>
                <c:pt idx="2310">
                  <c:v>30249</c:v>
                </c:pt>
                <c:pt idx="2311">
                  <c:v>15000</c:v>
                </c:pt>
                <c:pt idx="2312">
                  <c:v>27978</c:v>
                </c:pt>
                <c:pt idx="2313">
                  <c:v>32537</c:v>
                </c:pt>
                <c:pt idx="2314">
                  <c:v>30364</c:v>
                </c:pt>
                <c:pt idx="2315">
                  <c:v>31648</c:v>
                </c:pt>
                <c:pt idx="2316">
                  <c:v>33653</c:v>
                </c:pt>
                <c:pt idx="2317">
                  <c:v>30249</c:v>
                </c:pt>
                <c:pt idx="2318">
                  <c:v>15000</c:v>
                </c:pt>
                <c:pt idx="2319">
                  <c:v>27978</c:v>
                </c:pt>
                <c:pt idx="2320">
                  <c:v>26923</c:v>
                </c:pt>
                <c:pt idx="2321">
                  <c:v>30364</c:v>
                </c:pt>
                <c:pt idx="2322">
                  <c:v>31648</c:v>
                </c:pt>
                <c:pt idx="2323">
                  <c:v>33653</c:v>
                </c:pt>
                <c:pt idx="2324">
                  <c:v>30249</c:v>
                </c:pt>
                <c:pt idx="2325">
                  <c:v>15000</c:v>
                </c:pt>
                <c:pt idx="2326">
                  <c:v>27978</c:v>
                </c:pt>
                <c:pt idx="2327">
                  <c:v>26923</c:v>
                </c:pt>
                <c:pt idx="2328">
                  <c:v>29679</c:v>
                </c:pt>
                <c:pt idx="2329">
                  <c:v>31648</c:v>
                </c:pt>
                <c:pt idx="2330">
                  <c:v>33653</c:v>
                </c:pt>
                <c:pt idx="2331">
                  <c:v>30249</c:v>
                </c:pt>
                <c:pt idx="2332">
                  <c:v>15000</c:v>
                </c:pt>
                <c:pt idx="2333">
                  <c:v>27978</c:v>
                </c:pt>
                <c:pt idx="2334">
                  <c:v>26923</c:v>
                </c:pt>
                <c:pt idx="2335">
                  <c:v>29679</c:v>
                </c:pt>
                <c:pt idx="2336">
                  <c:v>25201</c:v>
                </c:pt>
                <c:pt idx="2337">
                  <c:v>33653</c:v>
                </c:pt>
                <c:pt idx="2338">
                  <c:v>30249</c:v>
                </c:pt>
                <c:pt idx="2339">
                  <c:v>15000</c:v>
                </c:pt>
                <c:pt idx="2340">
                  <c:v>27978</c:v>
                </c:pt>
                <c:pt idx="2341">
                  <c:v>26923</c:v>
                </c:pt>
                <c:pt idx="2342">
                  <c:v>29679</c:v>
                </c:pt>
                <c:pt idx="2343">
                  <c:v>25201</c:v>
                </c:pt>
                <c:pt idx="2344">
                  <c:v>15640</c:v>
                </c:pt>
                <c:pt idx="2345">
                  <c:v>33653</c:v>
                </c:pt>
                <c:pt idx="2346">
                  <c:v>30249</c:v>
                </c:pt>
                <c:pt idx="2347">
                  <c:v>15000</c:v>
                </c:pt>
                <c:pt idx="2348">
                  <c:v>27978</c:v>
                </c:pt>
                <c:pt idx="2349">
                  <c:v>26923</c:v>
                </c:pt>
                <c:pt idx="2350">
                  <c:v>29679</c:v>
                </c:pt>
                <c:pt idx="2351">
                  <c:v>25201</c:v>
                </c:pt>
                <c:pt idx="2352">
                  <c:v>15640</c:v>
                </c:pt>
                <c:pt idx="2353">
                  <c:v>30249</c:v>
                </c:pt>
                <c:pt idx="2354">
                  <c:v>15000</c:v>
                </c:pt>
                <c:pt idx="2355">
                  <c:v>27978</c:v>
                </c:pt>
                <c:pt idx="2356">
                  <c:v>26923</c:v>
                </c:pt>
                <c:pt idx="2357">
                  <c:v>29679</c:v>
                </c:pt>
                <c:pt idx="2358">
                  <c:v>25201</c:v>
                </c:pt>
                <c:pt idx="2359">
                  <c:v>15640</c:v>
                </c:pt>
                <c:pt idx="2360">
                  <c:v>27608</c:v>
                </c:pt>
                <c:pt idx="2361">
                  <c:v>15000</c:v>
                </c:pt>
                <c:pt idx="2362">
                  <c:v>27978</c:v>
                </c:pt>
                <c:pt idx="2363">
                  <c:v>26923</c:v>
                </c:pt>
                <c:pt idx="2364">
                  <c:v>29679</c:v>
                </c:pt>
                <c:pt idx="2365">
                  <c:v>25201</c:v>
                </c:pt>
                <c:pt idx="2366">
                  <c:v>15640</c:v>
                </c:pt>
                <c:pt idx="2367">
                  <c:v>27608</c:v>
                </c:pt>
                <c:pt idx="2368">
                  <c:v>27978</c:v>
                </c:pt>
                <c:pt idx="2369">
                  <c:v>26923</c:v>
                </c:pt>
                <c:pt idx="2370">
                  <c:v>29679</c:v>
                </c:pt>
                <c:pt idx="2371">
                  <c:v>25201</c:v>
                </c:pt>
                <c:pt idx="2372">
                  <c:v>15640</c:v>
                </c:pt>
                <c:pt idx="2373">
                  <c:v>27608</c:v>
                </c:pt>
                <c:pt idx="2374">
                  <c:v>24536</c:v>
                </c:pt>
                <c:pt idx="2375">
                  <c:v>27978</c:v>
                </c:pt>
                <c:pt idx="2376">
                  <c:v>26923</c:v>
                </c:pt>
                <c:pt idx="2377">
                  <c:v>29679</c:v>
                </c:pt>
                <c:pt idx="2378">
                  <c:v>25201</c:v>
                </c:pt>
                <c:pt idx="2379">
                  <c:v>15640</c:v>
                </c:pt>
                <c:pt idx="2380">
                  <c:v>27608</c:v>
                </c:pt>
                <c:pt idx="2381">
                  <c:v>24536</c:v>
                </c:pt>
                <c:pt idx="2382">
                  <c:v>22556</c:v>
                </c:pt>
                <c:pt idx="2383">
                  <c:v>26923</c:v>
                </c:pt>
                <c:pt idx="2384">
                  <c:v>29679</c:v>
                </c:pt>
                <c:pt idx="2385">
                  <c:v>25201</c:v>
                </c:pt>
                <c:pt idx="2386">
                  <c:v>15640</c:v>
                </c:pt>
                <c:pt idx="2387">
                  <c:v>27608</c:v>
                </c:pt>
                <c:pt idx="2388">
                  <c:v>24536</c:v>
                </c:pt>
                <c:pt idx="2389">
                  <c:v>22556</c:v>
                </c:pt>
                <c:pt idx="2390">
                  <c:v>25939</c:v>
                </c:pt>
                <c:pt idx="2391">
                  <c:v>29679</c:v>
                </c:pt>
                <c:pt idx="2392">
                  <c:v>25201</c:v>
                </c:pt>
                <c:pt idx="2393">
                  <c:v>15640</c:v>
                </c:pt>
                <c:pt idx="2394">
                  <c:v>27608</c:v>
                </c:pt>
                <c:pt idx="2395">
                  <c:v>24536</c:v>
                </c:pt>
                <c:pt idx="2396">
                  <c:v>22556</c:v>
                </c:pt>
                <c:pt idx="2397">
                  <c:v>25939</c:v>
                </c:pt>
                <c:pt idx="2398">
                  <c:v>24117</c:v>
                </c:pt>
                <c:pt idx="2399">
                  <c:v>25201</c:v>
                </c:pt>
                <c:pt idx="2400">
                  <c:v>15640</c:v>
                </c:pt>
                <c:pt idx="2401">
                  <c:v>27608</c:v>
                </c:pt>
                <c:pt idx="2402">
                  <c:v>24536</c:v>
                </c:pt>
                <c:pt idx="2403">
                  <c:v>22556</c:v>
                </c:pt>
                <c:pt idx="2404">
                  <c:v>25939</c:v>
                </c:pt>
                <c:pt idx="2405">
                  <c:v>24117</c:v>
                </c:pt>
                <c:pt idx="2406">
                  <c:v>25000</c:v>
                </c:pt>
                <c:pt idx="2407">
                  <c:v>15640</c:v>
                </c:pt>
                <c:pt idx="2408">
                  <c:v>27608</c:v>
                </c:pt>
                <c:pt idx="2409">
                  <c:v>24536</c:v>
                </c:pt>
                <c:pt idx="2410">
                  <c:v>22556</c:v>
                </c:pt>
                <c:pt idx="2411">
                  <c:v>25939</c:v>
                </c:pt>
                <c:pt idx="2412">
                  <c:v>24117</c:v>
                </c:pt>
                <c:pt idx="2413">
                  <c:v>25000</c:v>
                </c:pt>
                <c:pt idx="2414">
                  <c:v>23882</c:v>
                </c:pt>
                <c:pt idx="2415">
                  <c:v>27608</c:v>
                </c:pt>
                <c:pt idx="2416">
                  <c:v>24536</c:v>
                </c:pt>
                <c:pt idx="2417">
                  <c:v>22556</c:v>
                </c:pt>
                <c:pt idx="2418">
                  <c:v>25939</c:v>
                </c:pt>
                <c:pt idx="2419">
                  <c:v>24117</c:v>
                </c:pt>
                <c:pt idx="2420">
                  <c:v>25000</c:v>
                </c:pt>
                <c:pt idx="2421">
                  <c:v>23882</c:v>
                </c:pt>
                <c:pt idx="2422">
                  <c:v>23880</c:v>
                </c:pt>
                <c:pt idx="2423">
                  <c:v>27608</c:v>
                </c:pt>
                <c:pt idx="2424">
                  <c:v>24536</c:v>
                </c:pt>
                <c:pt idx="2425">
                  <c:v>22556</c:v>
                </c:pt>
                <c:pt idx="2426">
                  <c:v>25939</c:v>
                </c:pt>
                <c:pt idx="2427">
                  <c:v>24117</c:v>
                </c:pt>
                <c:pt idx="2428">
                  <c:v>25000</c:v>
                </c:pt>
                <c:pt idx="2429">
                  <c:v>23882</c:v>
                </c:pt>
                <c:pt idx="2430">
                  <c:v>23880</c:v>
                </c:pt>
                <c:pt idx="2431">
                  <c:v>22795</c:v>
                </c:pt>
                <c:pt idx="2432">
                  <c:v>24536</c:v>
                </c:pt>
                <c:pt idx="2433">
                  <c:v>22556</c:v>
                </c:pt>
                <c:pt idx="2434">
                  <c:v>25939</c:v>
                </c:pt>
                <c:pt idx="2435">
                  <c:v>24117</c:v>
                </c:pt>
                <c:pt idx="2436">
                  <c:v>25000</c:v>
                </c:pt>
                <c:pt idx="2437">
                  <c:v>23882</c:v>
                </c:pt>
                <c:pt idx="2438">
                  <c:v>23880</c:v>
                </c:pt>
                <c:pt idx="2439">
                  <c:v>22795</c:v>
                </c:pt>
                <c:pt idx="2440">
                  <c:v>20000</c:v>
                </c:pt>
                <c:pt idx="2441">
                  <c:v>24536</c:v>
                </c:pt>
                <c:pt idx="2442">
                  <c:v>22556</c:v>
                </c:pt>
                <c:pt idx="2443">
                  <c:v>25939</c:v>
                </c:pt>
                <c:pt idx="2444">
                  <c:v>24117</c:v>
                </c:pt>
                <c:pt idx="2445">
                  <c:v>25000</c:v>
                </c:pt>
                <c:pt idx="2446">
                  <c:v>23882</c:v>
                </c:pt>
                <c:pt idx="2447">
                  <c:v>23880</c:v>
                </c:pt>
                <c:pt idx="2448">
                  <c:v>22795</c:v>
                </c:pt>
                <c:pt idx="2449">
                  <c:v>20000</c:v>
                </c:pt>
                <c:pt idx="2450">
                  <c:v>21677</c:v>
                </c:pt>
                <c:pt idx="2451">
                  <c:v>22556</c:v>
                </c:pt>
                <c:pt idx="2452">
                  <c:v>25939</c:v>
                </c:pt>
                <c:pt idx="2453">
                  <c:v>24117</c:v>
                </c:pt>
                <c:pt idx="2454">
                  <c:v>25000</c:v>
                </c:pt>
                <c:pt idx="2455">
                  <c:v>23882</c:v>
                </c:pt>
                <c:pt idx="2456">
                  <c:v>23880</c:v>
                </c:pt>
                <c:pt idx="2457">
                  <c:v>22795</c:v>
                </c:pt>
                <c:pt idx="2458">
                  <c:v>20000</c:v>
                </c:pt>
                <c:pt idx="2459">
                  <c:v>21677</c:v>
                </c:pt>
                <c:pt idx="2460">
                  <c:v>21200</c:v>
                </c:pt>
                <c:pt idx="2461">
                  <c:v>25939</c:v>
                </c:pt>
                <c:pt idx="2462">
                  <c:v>24117</c:v>
                </c:pt>
                <c:pt idx="2463">
                  <c:v>25000</c:v>
                </c:pt>
                <c:pt idx="2464">
                  <c:v>23882</c:v>
                </c:pt>
                <c:pt idx="2465">
                  <c:v>23880</c:v>
                </c:pt>
                <c:pt idx="2466">
                  <c:v>22795</c:v>
                </c:pt>
                <c:pt idx="2467">
                  <c:v>20000</c:v>
                </c:pt>
                <c:pt idx="2468">
                  <c:v>21677</c:v>
                </c:pt>
                <c:pt idx="2469">
                  <c:v>21200</c:v>
                </c:pt>
                <c:pt idx="2470">
                  <c:v>19121</c:v>
                </c:pt>
                <c:pt idx="2471">
                  <c:v>24117</c:v>
                </c:pt>
                <c:pt idx="2472">
                  <c:v>25000</c:v>
                </c:pt>
                <c:pt idx="2473">
                  <c:v>23882</c:v>
                </c:pt>
                <c:pt idx="2474">
                  <c:v>23880</c:v>
                </c:pt>
                <c:pt idx="2475">
                  <c:v>22795</c:v>
                </c:pt>
                <c:pt idx="2476">
                  <c:v>20000</c:v>
                </c:pt>
                <c:pt idx="2477">
                  <c:v>21677</c:v>
                </c:pt>
                <c:pt idx="2478">
                  <c:v>21200</c:v>
                </c:pt>
                <c:pt idx="2479">
                  <c:v>19121</c:v>
                </c:pt>
                <c:pt idx="2480">
                  <c:v>20606</c:v>
                </c:pt>
                <c:pt idx="2481">
                  <c:v>25000</c:v>
                </c:pt>
                <c:pt idx="2482">
                  <c:v>23882</c:v>
                </c:pt>
                <c:pt idx="2483">
                  <c:v>23880</c:v>
                </c:pt>
                <c:pt idx="2484">
                  <c:v>22795</c:v>
                </c:pt>
                <c:pt idx="2485">
                  <c:v>20000</c:v>
                </c:pt>
                <c:pt idx="2486">
                  <c:v>21677</c:v>
                </c:pt>
                <c:pt idx="2487">
                  <c:v>21200</c:v>
                </c:pt>
                <c:pt idx="2488">
                  <c:v>19121</c:v>
                </c:pt>
                <c:pt idx="2489">
                  <c:v>20606</c:v>
                </c:pt>
                <c:pt idx="2490">
                  <c:v>23714</c:v>
                </c:pt>
                <c:pt idx="2491">
                  <c:v>23882</c:v>
                </c:pt>
                <c:pt idx="2492">
                  <c:v>23880</c:v>
                </c:pt>
                <c:pt idx="2493">
                  <c:v>22795</c:v>
                </c:pt>
                <c:pt idx="2494">
                  <c:v>20000</c:v>
                </c:pt>
                <c:pt idx="2495">
                  <c:v>21677</c:v>
                </c:pt>
                <c:pt idx="2496">
                  <c:v>21200</c:v>
                </c:pt>
                <c:pt idx="2497">
                  <c:v>19121</c:v>
                </c:pt>
                <c:pt idx="2498">
                  <c:v>20606</c:v>
                </c:pt>
                <c:pt idx="2499">
                  <c:v>23714</c:v>
                </c:pt>
                <c:pt idx="2500">
                  <c:v>21125</c:v>
                </c:pt>
                <c:pt idx="2501">
                  <c:v>23880</c:v>
                </c:pt>
                <c:pt idx="2502">
                  <c:v>22795</c:v>
                </c:pt>
                <c:pt idx="2503">
                  <c:v>20000</c:v>
                </c:pt>
                <c:pt idx="2504">
                  <c:v>21677</c:v>
                </c:pt>
                <c:pt idx="2505">
                  <c:v>21200</c:v>
                </c:pt>
                <c:pt idx="2506">
                  <c:v>19121</c:v>
                </c:pt>
                <c:pt idx="2507">
                  <c:v>20606</c:v>
                </c:pt>
                <c:pt idx="2508">
                  <c:v>23714</c:v>
                </c:pt>
                <c:pt idx="2509">
                  <c:v>21125</c:v>
                </c:pt>
                <c:pt idx="2510">
                  <c:v>22795</c:v>
                </c:pt>
                <c:pt idx="2511">
                  <c:v>20000</c:v>
                </c:pt>
                <c:pt idx="2512">
                  <c:v>21677</c:v>
                </c:pt>
                <c:pt idx="2513">
                  <c:v>21200</c:v>
                </c:pt>
                <c:pt idx="2514">
                  <c:v>19121</c:v>
                </c:pt>
                <c:pt idx="2515">
                  <c:v>20606</c:v>
                </c:pt>
                <c:pt idx="2516">
                  <c:v>23714</c:v>
                </c:pt>
                <c:pt idx="2517">
                  <c:v>21125</c:v>
                </c:pt>
                <c:pt idx="2518">
                  <c:v>23333</c:v>
                </c:pt>
                <c:pt idx="2519">
                  <c:v>20000</c:v>
                </c:pt>
                <c:pt idx="2520">
                  <c:v>21677</c:v>
                </c:pt>
                <c:pt idx="2521">
                  <c:v>21200</c:v>
                </c:pt>
                <c:pt idx="2522">
                  <c:v>19121</c:v>
                </c:pt>
                <c:pt idx="2523">
                  <c:v>20606</c:v>
                </c:pt>
                <c:pt idx="2524">
                  <c:v>23714</c:v>
                </c:pt>
                <c:pt idx="2525">
                  <c:v>21125</c:v>
                </c:pt>
                <c:pt idx="2526">
                  <c:v>23333</c:v>
                </c:pt>
                <c:pt idx="2527">
                  <c:v>20337</c:v>
                </c:pt>
                <c:pt idx="2528">
                  <c:v>21677</c:v>
                </c:pt>
                <c:pt idx="2529">
                  <c:v>21200</c:v>
                </c:pt>
                <c:pt idx="2530">
                  <c:v>19121</c:v>
                </c:pt>
                <c:pt idx="2531">
                  <c:v>20606</c:v>
                </c:pt>
                <c:pt idx="2532">
                  <c:v>23714</c:v>
                </c:pt>
                <c:pt idx="2533">
                  <c:v>21125</c:v>
                </c:pt>
                <c:pt idx="2534">
                  <c:v>23333</c:v>
                </c:pt>
                <c:pt idx="2535">
                  <c:v>20337</c:v>
                </c:pt>
                <c:pt idx="2536">
                  <c:v>18055</c:v>
                </c:pt>
                <c:pt idx="2537">
                  <c:v>21200</c:v>
                </c:pt>
                <c:pt idx="2538">
                  <c:v>19121</c:v>
                </c:pt>
                <c:pt idx="2539">
                  <c:v>20606</c:v>
                </c:pt>
                <c:pt idx="2540">
                  <c:v>23714</c:v>
                </c:pt>
                <c:pt idx="2541">
                  <c:v>21125</c:v>
                </c:pt>
                <c:pt idx="2542">
                  <c:v>23333</c:v>
                </c:pt>
                <c:pt idx="2543">
                  <c:v>20337</c:v>
                </c:pt>
                <c:pt idx="2544">
                  <c:v>18055</c:v>
                </c:pt>
                <c:pt idx="2545">
                  <c:v>19121</c:v>
                </c:pt>
                <c:pt idx="2546">
                  <c:v>20606</c:v>
                </c:pt>
                <c:pt idx="2547">
                  <c:v>23714</c:v>
                </c:pt>
                <c:pt idx="2548">
                  <c:v>21125</c:v>
                </c:pt>
                <c:pt idx="2549">
                  <c:v>23333</c:v>
                </c:pt>
                <c:pt idx="2550">
                  <c:v>20337</c:v>
                </c:pt>
                <c:pt idx="2551">
                  <c:v>18055</c:v>
                </c:pt>
                <c:pt idx="2552">
                  <c:v>24055</c:v>
                </c:pt>
                <c:pt idx="2553">
                  <c:v>20606</c:v>
                </c:pt>
                <c:pt idx="2554">
                  <c:v>23714</c:v>
                </c:pt>
                <c:pt idx="2555">
                  <c:v>21125</c:v>
                </c:pt>
                <c:pt idx="2556">
                  <c:v>23333</c:v>
                </c:pt>
                <c:pt idx="2557">
                  <c:v>20337</c:v>
                </c:pt>
                <c:pt idx="2558">
                  <c:v>18055</c:v>
                </c:pt>
                <c:pt idx="2559">
                  <c:v>24055</c:v>
                </c:pt>
                <c:pt idx="2560">
                  <c:v>23474</c:v>
                </c:pt>
                <c:pt idx="2561">
                  <c:v>23714</c:v>
                </c:pt>
                <c:pt idx="2562">
                  <c:v>21125</c:v>
                </c:pt>
                <c:pt idx="2563">
                  <c:v>23333</c:v>
                </c:pt>
                <c:pt idx="2564">
                  <c:v>20337</c:v>
                </c:pt>
                <c:pt idx="2565">
                  <c:v>18055</c:v>
                </c:pt>
                <c:pt idx="2566">
                  <c:v>24055</c:v>
                </c:pt>
                <c:pt idx="2567">
                  <c:v>23474</c:v>
                </c:pt>
                <c:pt idx="2568">
                  <c:v>17012</c:v>
                </c:pt>
                <c:pt idx="2569">
                  <c:v>21125</c:v>
                </c:pt>
                <c:pt idx="2570">
                  <c:v>23333</c:v>
                </c:pt>
                <c:pt idx="2571">
                  <c:v>20337</c:v>
                </c:pt>
                <c:pt idx="2572">
                  <c:v>18055</c:v>
                </c:pt>
                <c:pt idx="2573">
                  <c:v>24055</c:v>
                </c:pt>
                <c:pt idx="2574">
                  <c:v>23474</c:v>
                </c:pt>
                <c:pt idx="2575">
                  <c:v>17012</c:v>
                </c:pt>
                <c:pt idx="2576">
                  <c:v>20460</c:v>
                </c:pt>
                <c:pt idx="2577">
                  <c:v>23333</c:v>
                </c:pt>
                <c:pt idx="2578">
                  <c:v>20337</c:v>
                </c:pt>
                <c:pt idx="2579">
                  <c:v>18055</c:v>
                </c:pt>
                <c:pt idx="2580">
                  <c:v>24055</c:v>
                </c:pt>
                <c:pt idx="2581">
                  <c:v>23474</c:v>
                </c:pt>
                <c:pt idx="2582">
                  <c:v>17012</c:v>
                </c:pt>
                <c:pt idx="2583">
                  <c:v>20460</c:v>
                </c:pt>
                <c:pt idx="2584">
                  <c:v>22307</c:v>
                </c:pt>
                <c:pt idx="2585">
                  <c:v>23333</c:v>
                </c:pt>
                <c:pt idx="2586">
                  <c:v>20337</c:v>
                </c:pt>
                <c:pt idx="2587">
                  <c:v>18055</c:v>
                </c:pt>
                <c:pt idx="2588">
                  <c:v>24055</c:v>
                </c:pt>
                <c:pt idx="2589">
                  <c:v>23474</c:v>
                </c:pt>
                <c:pt idx="2590">
                  <c:v>17012</c:v>
                </c:pt>
                <c:pt idx="2591">
                  <c:v>20460</c:v>
                </c:pt>
                <c:pt idx="2592">
                  <c:v>22307</c:v>
                </c:pt>
                <c:pt idx="2593">
                  <c:v>22222</c:v>
                </c:pt>
                <c:pt idx="2594">
                  <c:v>20337</c:v>
                </c:pt>
                <c:pt idx="2595">
                  <c:v>18055</c:v>
                </c:pt>
                <c:pt idx="2596">
                  <c:v>24055</c:v>
                </c:pt>
                <c:pt idx="2597">
                  <c:v>23474</c:v>
                </c:pt>
                <c:pt idx="2598">
                  <c:v>17012</c:v>
                </c:pt>
                <c:pt idx="2599">
                  <c:v>20460</c:v>
                </c:pt>
                <c:pt idx="2600">
                  <c:v>22307</c:v>
                </c:pt>
                <c:pt idx="2601">
                  <c:v>22222</c:v>
                </c:pt>
                <c:pt idx="2602">
                  <c:v>17879</c:v>
                </c:pt>
                <c:pt idx="2603">
                  <c:v>18055</c:v>
                </c:pt>
                <c:pt idx="2604">
                  <c:v>24055</c:v>
                </c:pt>
                <c:pt idx="2605">
                  <c:v>23474</c:v>
                </c:pt>
                <c:pt idx="2606">
                  <c:v>17012</c:v>
                </c:pt>
                <c:pt idx="2607">
                  <c:v>20460</c:v>
                </c:pt>
                <c:pt idx="2608">
                  <c:v>22307</c:v>
                </c:pt>
                <c:pt idx="2609">
                  <c:v>22222</c:v>
                </c:pt>
                <c:pt idx="2610">
                  <c:v>17879</c:v>
                </c:pt>
                <c:pt idx="2611">
                  <c:v>20340</c:v>
                </c:pt>
                <c:pt idx="2612">
                  <c:v>24055</c:v>
                </c:pt>
                <c:pt idx="2613">
                  <c:v>23474</c:v>
                </c:pt>
                <c:pt idx="2614">
                  <c:v>17012</c:v>
                </c:pt>
                <c:pt idx="2615">
                  <c:v>20460</c:v>
                </c:pt>
                <c:pt idx="2616">
                  <c:v>22307</c:v>
                </c:pt>
                <c:pt idx="2617">
                  <c:v>22222</c:v>
                </c:pt>
                <c:pt idx="2618">
                  <c:v>17879</c:v>
                </c:pt>
                <c:pt idx="2619">
                  <c:v>20340</c:v>
                </c:pt>
                <c:pt idx="2620">
                  <c:v>22391</c:v>
                </c:pt>
                <c:pt idx="2621">
                  <c:v>24055</c:v>
                </c:pt>
                <c:pt idx="2622">
                  <c:v>23474</c:v>
                </c:pt>
                <c:pt idx="2623">
                  <c:v>17012</c:v>
                </c:pt>
                <c:pt idx="2624">
                  <c:v>20460</c:v>
                </c:pt>
                <c:pt idx="2625">
                  <c:v>22307</c:v>
                </c:pt>
                <c:pt idx="2626">
                  <c:v>22222</c:v>
                </c:pt>
                <c:pt idx="2627">
                  <c:v>17879</c:v>
                </c:pt>
                <c:pt idx="2628">
                  <c:v>20340</c:v>
                </c:pt>
                <c:pt idx="2629">
                  <c:v>22391</c:v>
                </c:pt>
                <c:pt idx="2630">
                  <c:v>19956</c:v>
                </c:pt>
                <c:pt idx="2631">
                  <c:v>23474</c:v>
                </c:pt>
                <c:pt idx="2632">
                  <c:v>17012</c:v>
                </c:pt>
                <c:pt idx="2633">
                  <c:v>20460</c:v>
                </c:pt>
                <c:pt idx="2634">
                  <c:v>22307</c:v>
                </c:pt>
                <c:pt idx="2635">
                  <c:v>22222</c:v>
                </c:pt>
                <c:pt idx="2636">
                  <c:v>17879</c:v>
                </c:pt>
                <c:pt idx="2637">
                  <c:v>20340</c:v>
                </c:pt>
                <c:pt idx="2638">
                  <c:v>22391</c:v>
                </c:pt>
                <c:pt idx="2639">
                  <c:v>19956</c:v>
                </c:pt>
                <c:pt idx="2640">
                  <c:v>18836</c:v>
                </c:pt>
                <c:pt idx="2641">
                  <c:v>17012</c:v>
                </c:pt>
                <c:pt idx="2642">
                  <c:v>20460</c:v>
                </c:pt>
                <c:pt idx="2643">
                  <c:v>22307</c:v>
                </c:pt>
                <c:pt idx="2644">
                  <c:v>22222</c:v>
                </c:pt>
                <c:pt idx="2645">
                  <c:v>17879</c:v>
                </c:pt>
                <c:pt idx="2646">
                  <c:v>20340</c:v>
                </c:pt>
                <c:pt idx="2647">
                  <c:v>22391</c:v>
                </c:pt>
                <c:pt idx="2648">
                  <c:v>19956</c:v>
                </c:pt>
                <c:pt idx="2649">
                  <c:v>18836</c:v>
                </c:pt>
                <c:pt idx="2650">
                  <c:v>21666</c:v>
                </c:pt>
                <c:pt idx="2651">
                  <c:v>20460</c:v>
                </c:pt>
                <c:pt idx="2652">
                  <c:v>22307</c:v>
                </c:pt>
                <c:pt idx="2653">
                  <c:v>22222</c:v>
                </c:pt>
                <c:pt idx="2654">
                  <c:v>17879</c:v>
                </c:pt>
                <c:pt idx="2655">
                  <c:v>20340</c:v>
                </c:pt>
                <c:pt idx="2656">
                  <c:v>22391</c:v>
                </c:pt>
                <c:pt idx="2657">
                  <c:v>19956</c:v>
                </c:pt>
                <c:pt idx="2658">
                  <c:v>18836</c:v>
                </c:pt>
                <c:pt idx="2659">
                  <c:v>21666</c:v>
                </c:pt>
                <c:pt idx="2660">
                  <c:v>22553</c:v>
                </c:pt>
                <c:pt idx="2661">
                  <c:v>22307</c:v>
                </c:pt>
                <c:pt idx="2662">
                  <c:v>22222</c:v>
                </c:pt>
                <c:pt idx="2663">
                  <c:v>17879</c:v>
                </c:pt>
                <c:pt idx="2664">
                  <c:v>20340</c:v>
                </c:pt>
                <c:pt idx="2665">
                  <c:v>22391</c:v>
                </c:pt>
                <c:pt idx="2666">
                  <c:v>19956</c:v>
                </c:pt>
                <c:pt idx="2667">
                  <c:v>18836</c:v>
                </c:pt>
                <c:pt idx="2668">
                  <c:v>21666</c:v>
                </c:pt>
                <c:pt idx="2669">
                  <c:v>22553</c:v>
                </c:pt>
                <c:pt idx="2670">
                  <c:v>20573</c:v>
                </c:pt>
                <c:pt idx="2671">
                  <c:v>22222</c:v>
                </c:pt>
                <c:pt idx="2672">
                  <c:v>17879</c:v>
                </c:pt>
                <c:pt idx="2673">
                  <c:v>20340</c:v>
                </c:pt>
                <c:pt idx="2674">
                  <c:v>22391</c:v>
                </c:pt>
                <c:pt idx="2675">
                  <c:v>19956</c:v>
                </c:pt>
                <c:pt idx="2676">
                  <c:v>18836</c:v>
                </c:pt>
                <c:pt idx="2677">
                  <c:v>21666</c:v>
                </c:pt>
                <c:pt idx="2678">
                  <c:v>22553</c:v>
                </c:pt>
                <c:pt idx="2679">
                  <c:v>20573</c:v>
                </c:pt>
                <c:pt idx="2680">
                  <c:v>21600</c:v>
                </c:pt>
                <c:pt idx="2681">
                  <c:v>17879</c:v>
                </c:pt>
                <c:pt idx="2682">
                  <c:v>20340</c:v>
                </c:pt>
                <c:pt idx="2683">
                  <c:v>22391</c:v>
                </c:pt>
                <c:pt idx="2684">
                  <c:v>19956</c:v>
                </c:pt>
                <c:pt idx="2685">
                  <c:v>18836</c:v>
                </c:pt>
                <c:pt idx="2686">
                  <c:v>21666</c:v>
                </c:pt>
                <c:pt idx="2687">
                  <c:v>22553</c:v>
                </c:pt>
                <c:pt idx="2688">
                  <c:v>20573</c:v>
                </c:pt>
                <c:pt idx="2689">
                  <c:v>21600</c:v>
                </c:pt>
                <c:pt idx="2690">
                  <c:v>18293</c:v>
                </c:pt>
                <c:pt idx="2691">
                  <c:v>20340</c:v>
                </c:pt>
                <c:pt idx="2692">
                  <c:v>22391</c:v>
                </c:pt>
                <c:pt idx="2693">
                  <c:v>19956</c:v>
                </c:pt>
                <c:pt idx="2694">
                  <c:v>18836</c:v>
                </c:pt>
                <c:pt idx="2695">
                  <c:v>21666</c:v>
                </c:pt>
                <c:pt idx="2696">
                  <c:v>22553</c:v>
                </c:pt>
                <c:pt idx="2697">
                  <c:v>20573</c:v>
                </c:pt>
                <c:pt idx="2698">
                  <c:v>21600</c:v>
                </c:pt>
                <c:pt idx="2699">
                  <c:v>18293</c:v>
                </c:pt>
                <c:pt idx="2700">
                  <c:v>17700</c:v>
                </c:pt>
                <c:pt idx="2701">
                  <c:v>22391</c:v>
                </c:pt>
                <c:pt idx="2702">
                  <c:v>19956</c:v>
                </c:pt>
                <c:pt idx="2703">
                  <c:v>18836</c:v>
                </c:pt>
                <c:pt idx="2704">
                  <c:v>21666</c:v>
                </c:pt>
                <c:pt idx="2705">
                  <c:v>22553</c:v>
                </c:pt>
                <c:pt idx="2706">
                  <c:v>20573</c:v>
                </c:pt>
                <c:pt idx="2707">
                  <c:v>21600</c:v>
                </c:pt>
                <c:pt idx="2708">
                  <c:v>18293</c:v>
                </c:pt>
                <c:pt idx="2709">
                  <c:v>17700</c:v>
                </c:pt>
                <c:pt idx="2710">
                  <c:v>19906</c:v>
                </c:pt>
                <c:pt idx="2711">
                  <c:v>19956</c:v>
                </c:pt>
                <c:pt idx="2712">
                  <c:v>18836</c:v>
                </c:pt>
                <c:pt idx="2713">
                  <c:v>21666</c:v>
                </c:pt>
                <c:pt idx="2714">
                  <c:v>22553</c:v>
                </c:pt>
                <c:pt idx="2715">
                  <c:v>20573</c:v>
                </c:pt>
                <c:pt idx="2716">
                  <c:v>21600</c:v>
                </c:pt>
                <c:pt idx="2717">
                  <c:v>18293</c:v>
                </c:pt>
                <c:pt idx="2718">
                  <c:v>17700</c:v>
                </c:pt>
                <c:pt idx="2719">
                  <c:v>19906</c:v>
                </c:pt>
                <c:pt idx="2720">
                  <c:v>20961</c:v>
                </c:pt>
                <c:pt idx="2721">
                  <c:v>18836</c:v>
                </c:pt>
                <c:pt idx="2722">
                  <c:v>21666</c:v>
                </c:pt>
                <c:pt idx="2723">
                  <c:v>22553</c:v>
                </c:pt>
                <c:pt idx="2724">
                  <c:v>20573</c:v>
                </c:pt>
                <c:pt idx="2725">
                  <c:v>21600</c:v>
                </c:pt>
                <c:pt idx="2726">
                  <c:v>18293</c:v>
                </c:pt>
                <c:pt idx="2727">
                  <c:v>17700</c:v>
                </c:pt>
                <c:pt idx="2728">
                  <c:v>19906</c:v>
                </c:pt>
                <c:pt idx="2729">
                  <c:v>20961</c:v>
                </c:pt>
                <c:pt idx="2730">
                  <c:v>21000</c:v>
                </c:pt>
                <c:pt idx="2731">
                  <c:v>21666</c:v>
                </c:pt>
                <c:pt idx="2732">
                  <c:v>22553</c:v>
                </c:pt>
                <c:pt idx="2733">
                  <c:v>20573</c:v>
                </c:pt>
                <c:pt idx="2734">
                  <c:v>21600</c:v>
                </c:pt>
                <c:pt idx="2735">
                  <c:v>18293</c:v>
                </c:pt>
                <c:pt idx="2736">
                  <c:v>17700</c:v>
                </c:pt>
                <c:pt idx="2737">
                  <c:v>19906</c:v>
                </c:pt>
                <c:pt idx="2738">
                  <c:v>20961</c:v>
                </c:pt>
                <c:pt idx="2739">
                  <c:v>21000</c:v>
                </c:pt>
                <c:pt idx="2740">
                  <c:v>20889</c:v>
                </c:pt>
                <c:pt idx="2741">
                  <c:v>22553</c:v>
                </c:pt>
                <c:pt idx="2742">
                  <c:v>20573</c:v>
                </c:pt>
                <c:pt idx="2743">
                  <c:v>21600</c:v>
                </c:pt>
                <c:pt idx="2744">
                  <c:v>18293</c:v>
                </c:pt>
                <c:pt idx="2745">
                  <c:v>17700</c:v>
                </c:pt>
                <c:pt idx="2746">
                  <c:v>19906</c:v>
                </c:pt>
                <c:pt idx="2747">
                  <c:v>20961</c:v>
                </c:pt>
                <c:pt idx="2748">
                  <c:v>21000</c:v>
                </c:pt>
                <c:pt idx="2749">
                  <c:v>20889</c:v>
                </c:pt>
                <c:pt idx="2750">
                  <c:v>19733</c:v>
                </c:pt>
                <c:pt idx="2751">
                  <c:v>20573</c:v>
                </c:pt>
                <c:pt idx="2752">
                  <c:v>21600</c:v>
                </c:pt>
                <c:pt idx="2753">
                  <c:v>18293</c:v>
                </c:pt>
                <c:pt idx="2754">
                  <c:v>17700</c:v>
                </c:pt>
                <c:pt idx="2755">
                  <c:v>19906</c:v>
                </c:pt>
                <c:pt idx="2756">
                  <c:v>20961</c:v>
                </c:pt>
                <c:pt idx="2757">
                  <c:v>21000</c:v>
                </c:pt>
                <c:pt idx="2758">
                  <c:v>20889</c:v>
                </c:pt>
                <c:pt idx="2759">
                  <c:v>19733</c:v>
                </c:pt>
                <c:pt idx="2760">
                  <c:v>18888</c:v>
                </c:pt>
                <c:pt idx="2761">
                  <c:v>21600</c:v>
                </c:pt>
                <c:pt idx="2762">
                  <c:v>18293</c:v>
                </c:pt>
                <c:pt idx="2763">
                  <c:v>17700</c:v>
                </c:pt>
                <c:pt idx="2764">
                  <c:v>19906</c:v>
                </c:pt>
                <c:pt idx="2765">
                  <c:v>20961</c:v>
                </c:pt>
                <c:pt idx="2766">
                  <c:v>21000</c:v>
                </c:pt>
                <c:pt idx="2767">
                  <c:v>20889</c:v>
                </c:pt>
                <c:pt idx="2768">
                  <c:v>19733</c:v>
                </c:pt>
                <c:pt idx="2769">
                  <c:v>18888</c:v>
                </c:pt>
                <c:pt idx="2770">
                  <c:v>22785</c:v>
                </c:pt>
                <c:pt idx="2771">
                  <c:v>18293</c:v>
                </c:pt>
                <c:pt idx="2772">
                  <c:v>17700</c:v>
                </c:pt>
                <c:pt idx="2773">
                  <c:v>19906</c:v>
                </c:pt>
                <c:pt idx="2774">
                  <c:v>20961</c:v>
                </c:pt>
                <c:pt idx="2775">
                  <c:v>21000</c:v>
                </c:pt>
                <c:pt idx="2776">
                  <c:v>20889</c:v>
                </c:pt>
                <c:pt idx="2777">
                  <c:v>19733</c:v>
                </c:pt>
                <c:pt idx="2778">
                  <c:v>18888</c:v>
                </c:pt>
                <c:pt idx="2779">
                  <c:v>22785</c:v>
                </c:pt>
                <c:pt idx="2780">
                  <c:v>21636</c:v>
                </c:pt>
                <c:pt idx="2781">
                  <c:v>17700</c:v>
                </c:pt>
                <c:pt idx="2782">
                  <c:v>19906</c:v>
                </c:pt>
                <c:pt idx="2783">
                  <c:v>20961</c:v>
                </c:pt>
                <c:pt idx="2784">
                  <c:v>21000</c:v>
                </c:pt>
                <c:pt idx="2785">
                  <c:v>20889</c:v>
                </c:pt>
                <c:pt idx="2786">
                  <c:v>19733</c:v>
                </c:pt>
                <c:pt idx="2787">
                  <c:v>18888</c:v>
                </c:pt>
                <c:pt idx="2788">
                  <c:v>22785</c:v>
                </c:pt>
                <c:pt idx="2789">
                  <c:v>21636</c:v>
                </c:pt>
                <c:pt idx="2790">
                  <c:v>17312</c:v>
                </c:pt>
                <c:pt idx="2791">
                  <c:v>19906</c:v>
                </c:pt>
                <c:pt idx="2792">
                  <c:v>20961</c:v>
                </c:pt>
                <c:pt idx="2793">
                  <c:v>21000</c:v>
                </c:pt>
                <c:pt idx="2794">
                  <c:v>20889</c:v>
                </c:pt>
                <c:pt idx="2795">
                  <c:v>19733</c:v>
                </c:pt>
                <c:pt idx="2796">
                  <c:v>18888</c:v>
                </c:pt>
                <c:pt idx="2797">
                  <c:v>22785</c:v>
                </c:pt>
                <c:pt idx="2798">
                  <c:v>21636</c:v>
                </c:pt>
                <c:pt idx="2799">
                  <c:v>17312</c:v>
                </c:pt>
                <c:pt idx="2800">
                  <c:v>15202</c:v>
                </c:pt>
                <c:pt idx="2801">
                  <c:v>7000</c:v>
                </c:pt>
                <c:pt idx="2802">
                  <c:v>12613</c:v>
                </c:pt>
                <c:pt idx="2803">
                  <c:v>7000</c:v>
                </c:pt>
                <c:pt idx="2804">
                  <c:v>12613</c:v>
                </c:pt>
                <c:pt idx="2805">
                  <c:v>7000</c:v>
                </c:pt>
                <c:pt idx="2806">
                  <c:v>12613</c:v>
                </c:pt>
                <c:pt idx="2807">
                  <c:v>7000</c:v>
                </c:pt>
                <c:pt idx="2808">
                  <c:v>12613</c:v>
                </c:pt>
                <c:pt idx="2809">
                  <c:v>12613</c:v>
                </c:pt>
                <c:pt idx="2810">
                  <c:v>12613</c:v>
                </c:pt>
                <c:pt idx="2811">
                  <c:v>20414</c:v>
                </c:pt>
                <c:pt idx="2812">
                  <c:v>20414</c:v>
                </c:pt>
                <c:pt idx="2813">
                  <c:v>31200</c:v>
                </c:pt>
                <c:pt idx="2814">
                  <c:v>20414</c:v>
                </c:pt>
                <c:pt idx="2815">
                  <c:v>31200</c:v>
                </c:pt>
                <c:pt idx="2816">
                  <c:v>26639</c:v>
                </c:pt>
                <c:pt idx="2817">
                  <c:v>20414</c:v>
                </c:pt>
                <c:pt idx="2818">
                  <c:v>31200</c:v>
                </c:pt>
                <c:pt idx="2819">
                  <c:v>26639</c:v>
                </c:pt>
                <c:pt idx="2820">
                  <c:v>30000</c:v>
                </c:pt>
                <c:pt idx="2821">
                  <c:v>20414</c:v>
                </c:pt>
                <c:pt idx="2822">
                  <c:v>31200</c:v>
                </c:pt>
                <c:pt idx="2823">
                  <c:v>26639</c:v>
                </c:pt>
                <c:pt idx="2824">
                  <c:v>30000</c:v>
                </c:pt>
                <c:pt idx="2825">
                  <c:v>25555</c:v>
                </c:pt>
                <c:pt idx="2826">
                  <c:v>20414</c:v>
                </c:pt>
                <c:pt idx="2827">
                  <c:v>31200</c:v>
                </c:pt>
                <c:pt idx="2828">
                  <c:v>26639</c:v>
                </c:pt>
                <c:pt idx="2829">
                  <c:v>30000</c:v>
                </c:pt>
                <c:pt idx="2830">
                  <c:v>25555</c:v>
                </c:pt>
                <c:pt idx="2831">
                  <c:v>30000</c:v>
                </c:pt>
                <c:pt idx="2832">
                  <c:v>20414</c:v>
                </c:pt>
                <c:pt idx="2833">
                  <c:v>31200</c:v>
                </c:pt>
                <c:pt idx="2834">
                  <c:v>26639</c:v>
                </c:pt>
                <c:pt idx="2835">
                  <c:v>30000</c:v>
                </c:pt>
                <c:pt idx="2836">
                  <c:v>25555</c:v>
                </c:pt>
                <c:pt idx="2837">
                  <c:v>30000</c:v>
                </c:pt>
                <c:pt idx="2838">
                  <c:v>20414</c:v>
                </c:pt>
                <c:pt idx="2839">
                  <c:v>31200</c:v>
                </c:pt>
                <c:pt idx="2840">
                  <c:v>26639</c:v>
                </c:pt>
                <c:pt idx="2841">
                  <c:v>30000</c:v>
                </c:pt>
                <c:pt idx="2842">
                  <c:v>25555</c:v>
                </c:pt>
                <c:pt idx="2843">
                  <c:v>30000</c:v>
                </c:pt>
                <c:pt idx="2844">
                  <c:v>26000</c:v>
                </c:pt>
                <c:pt idx="2845">
                  <c:v>20414</c:v>
                </c:pt>
                <c:pt idx="2846">
                  <c:v>31200</c:v>
                </c:pt>
                <c:pt idx="2847">
                  <c:v>26639</c:v>
                </c:pt>
                <c:pt idx="2848">
                  <c:v>30000</c:v>
                </c:pt>
                <c:pt idx="2849">
                  <c:v>25555</c:v>
                </c:pt>
                <c:pt idx="2850">
                  <c:v>30000</c:v>
                </c:pt>
                <c:pt idx="2851">
                  <c:v>26000</c:v>
                </c:pt>
                <c:pt idx="2852">
                  <c:v>7333</c:v>
                </c:pt>
                <c:pt idx="2853">
                  <c:v>20414</c:v>
                </c:pt>
                <c:pt idx="2854">
                  <c:v>31200</c:v>
                </c:pt>
                <c:pt idx="2855">
                  <c:v>26639</c:v>
                </c:pt>
                <c:pt idx="2856">
                  <c:v>30000</c:v>
                </c:pt>
                <c:pt idx="2857">
                  <c:v>25555</c:v>
                </c:pt>
                <c:pt idx="2858">
                  <c:v>30000</c:v>
                </c:pt>
                <c:pt idx="2859">
                  <c:v>26000</c:v>
                </c:pt>
                <c:pt idx="2860">
                  <c:v>7333</c:v>
                </c:pt>
                <c:pt idx="2861">
                  <c:v>14966</c:v>
                </c:pt>
                <c:pt idx="2862">
                  <c:v>31200</c:v>
                </c:pt>
                <c:pt idx="2863">
                  <c:v>26639</c:v>
                </c:pt>
                <c:pt idx="2864">
                  <c:v>30000</c:v>
                </c:pt>
                <c:pt idx="2865">
                  <c:v>25555</c:v>
                </c:pt>
                <c:pt idx="2866">
                  <c:v>30000</c:v>
                </c:pt>
                <c:pt idx="2867">
                  <c:v>26000</c:v>
                </c:pt>
                <c:pt idx="2868">
                  <c:v>7333</c:v>
                </c:pt>
                <c:pt idx="2869">
                  <c:v>14966</c:v>
                </c:pt>
                <c:pt idx="2870">
                  <c:v>20387</c:v>
                </c:pt>
                <c:pt idx="2871">
                  <c:v>26639</c:v>
                </c:pt>
                <c:pt idx="2872">
                  <c:v>30000</c:v>
                </c:pt>
                <c:pt idx="2873">
                  <c:v>25555</c:v>
                </c:pt>
                <c:pt idx="2874">
                  <c:v>30000</c:v>
                </c:pt>
                <c:pt idx="2875">
                  <c:v>26000</c:v>
                </c:pt>
                <c:pt idx="2876">
                  <c:v>7333</c:v>
                </c:pt>
                <c:pt idx="2877">
                  <c:v>14966</c:v>
                </c:pt>
                <c:pt idx="2878">
                  <c:v>20387</c:v>
                </c:pt>
                <c:pt idx="2879">
                  <c:v>3590</c:v>
                </c:pt>
                <c:pt idx="2880">
                  <c:v>30000</c:v>
                </c:pt>
                <c:pt idx="2881">
                  <c:v>25555</c:v>
                </c:pt>
                <c:pt idx="2882">
                  <c:v>30000</c:v>
                </c:pt>
                <c:pt idx="2883">
                  <c:v>26000</c:v>
                </c:pt>
                <c:pt idx="2884">
                  <c:v>7333</c:v>
                </c:pt>
                <c:pt idx="2885">
                  <c:v>14966</c:v>
                </c:pt>
                <c:pt idx="2886">
                  <c:v>20387</c:v>
                </c:pt>
                <c:pt idx="2887">
                  <c:v>3590</c:v>
                </c:pt>
                <c:pt idx="2888">
                  <c:v>25555</c:v>
                </c:pt>
                <c:pt idx="2889">
                  <c:v>30000</c:v>
                </c:pt>
                <c:pt idx="2890">
                  <c:v>26000</c:v>
                </c:pt>
                <c:pt idx="2891">
                  <c:v>7333</c:v>
                </c:pt>
                <c:pt idx="2892">
                  <c:v>14966</c:v>
                </c:pt>
                <c:pt idx="2893">
                  <c:v>20387</c:v>
                </c:pt>
                <c:pt idx="2894">
                  <c:v>3590</c:v>
                </c:pt>
                <c:pt idx="2895">
                  <c:v>30000</c:v>
                </c:pt>
                <c:pt idx="2896">
                  <c:v>26000</c:v>
                </c:pt>
                <c:pt idx="2897">
                  <c:v>7333</c:v>
                </c:pt>
                <c:pt idx="2898">
                  <c:v>14966</c:v>
                </c:pt>
                <c:pt idx="2899">
                  <c:v>20387</c:v>
                </c:pt>
                <c:pt idx="2900">
                  <c:v>3590</c:v>
                </c:pt>
                <c:pt idx="2901">
                  <c:v>10850</c:v>
                </c:pt>
                <c:pt idx="2902">
                  <c:v>26000</c:v>
                </c:pt>
                <c:pt idx="2903">
                  <c:v>7333</c:v>
                </c:pt>
                <c:pt idx="2904">
                  <c:v>14966</c:v>
                </c:pt>
                <c:pt idx="2905">
                  <c:v>20387</c:v>
                </c:pt>
                <c:pt idx="2906">
                  <c:v>3590</c:v>
                </c:pt>
                <c:pt idx="2907">
                  <c:v>10850</c:v>
                </c:pt>
                <c:pt idx="2908">
                  <c:v>19550</c:v>
                </c:pt>
                <c:pt idx="2909">
                  <c:v>26000</c:v>
                </c:pt>
                <c:pt idx="2910">
                  <c:v>7333</c:v>
                </c:pt>
                <c:pt idx="2911">
                  <c:v>14966</c:v>
                </c:pt>
                <c:pt idx="2912">
                  <c:v>20387</c:v>
                </c:pt>
                <c:pt idx="2913">
                  <c:v>3590</c:v>
                </c:pt>
                <c:pt idx="2914">
                  <c:v>10850</c:v>
                </c:pt>
                <c:pt idx="2915">
                  <c:v>19550</c:v>
                </c:pt>
                <c:pt idx="2916">
                  <c:v>16272</c:v>
                </c:pt>
                <c:pt idx="2917">
                  <c:v>7333</c:v>
                </c:pt>
                <c:pt idx="2918">
                  <c:v>14966</c:v>
                </c:pt>
                <c:pt idx="2919">
                  <c:v>20387</c:v>
                </c:pt>
                <c:pt idx="2920">
                  <c:v>3590</c:v>
                </c:pt>
                <c:pt idx="2921">
                  <c:v>10850</c:v>
                </c:pt>
                <c:pt idx="2922">
                  <c:v>19550</c:v>
                </c:pt>
                <c:pt idx="2923">
                  <c:v>16272</c:v>
                </c:pt>
                <c:pt idx="2924">
                  <c:v>21118</c:v>
                </c:pt>
                <c:pt idx="2925">
                  <c:v>14966</c:v>
                </c:pt>
                <c:pt idx="2926">
                  <c:v>20387</c:v>
                </c:pt>
                <c:pt idx="2927">
                  <c:v>3590</c:v>
                </c:pt>
                <c:pt idx="2928">
                  <c:v>10850</c:v>
                </c:pt>
                <c:pt idx="2929">
                  <c:v>19550</c:v>
                </c:pt>
                <c:pt idx="2930">
                  <c:v>16272</c:v>
                </c:pt>
                <c:pt idx="2931">
                  <c:v>21118</c:v>
                </c:pt>
                <c:pt idx="2932">
                  <c:v>19231</c:v>
                </c:pt>
                <c:pt idx="2933">
                  <c:v>20387</c:v>
                </c:pt>
                <c:pt idx="2934">
                  <c:v>3590</c:v>
                </c:pt>
                <c:pt idx="2935">
                  <c:v>10850</c:v>
                </c:pt>
                <c:pt idx="2936">
                  <c:v>19550</c:v>
                </c:pt>
                <c:pt idx="2937">
                  <c:v>16272</c:v>
                </c:pt>
                <c:pt idx="2938">
                  <c:v>21118</c:v>
                </c:pt>
                <c:pt idx="2939">
                  <c:v>19231</c:v>
                </c:pt>
                <c:pt idx="2940">
                  <c:v>3590</c:v>
                </c:pt>
                <c:pt idx="2941">
                  <c:v>10850</c:v>
                </c:pt>
                <c:pt idx="2942">
                  <c:v>19550</c:v>
                </c:pt>
                <c:pt idx="2943">
                  <c:v>16272</c:v>
                </c:pt>
                <c:pt idx="2944">
                  <c:v>21118</c:v>
                </c:pt>
                <c:pt idx="2945">
                  <c:v>19231</c:v>
                </c:pt>
                <c:pt idx="2946">
                  <c:v>10850</c:v>
                </c:pt>
                <c:pt idx="2947">
                  <c:v>19550</c:v>
                </c:pt>
                <c:pt idx="2948">
                  <c:v>16272</c:v>
                </c:pt>
                <c:pt idx="2949">
                  <c:v>21118</c:v>
                </c:pt>
                <c:pt idx="2950">
                  <c:v>19231</c:v>
                </c:pt>
                <c:pt idx="2951">
                  <c:v>18335</c:v>
                </c:pt>
                <c:pt idx="2952">
                  <c:v>10850</c:v>
                </c:pt>
                <c:pt idx="2953">
                  <c:v>19550</c:v>
                </c:pt>
                <c:pt idx="2954">
                  <c:v>16272</c:v>
                </c:pt>
                <c:pt idx="2955">
                  <c:v>21118</c:v>
                </c:pt>
                <c:pt idx="2956">
                  <c:v>19231</c:v>
                </c:pt>
                <c:pt idx="2957">
                  <c:v>18335</c:v>
                </c:pt>
                <c:pt idx="2958">
                  <c:v>14025</c:v>
                </c:pt>
                <c:pt idx="2959">
                  <c:v>10850</c:v>
                </c:pt>
                <c:pt idx="2960">
                  <c:v>19550</c:v>
                </c:pt>
                <c:pt idx="2961">
                  <c:v>16272</c:v>
                </c:pt>
                <c:pt idx="2962">
                  <c:v>21118</c:v>
                </c:pt>
                <c:pt idx="2963">
                  <c:v>19231</c:v>
                </c:pt>
                <c:pt idx="2964">
                  <c:v>18335</c:v>
                </c:pt>
                <c:pt idx="2965">
                  <c:v>14025</c:v>
                </c:pt>
                <c:pt idx="2966">
                  <c:v>19520</c:v>
                </c:pt>
                <c:pt idx="2967">
                  <c:v>19550</c:v>
                </c:pt>
                <c:pt idx="2968">
                  <c:v>16272</c:v>
                </c:pt>
                <c:pt idx="2969">
                  <c:v>21118</c:v>
                </c:pt>
                <c:pt idx="2970">
                  <c:v>19231</c:v>
                </c:pt>
                <c:pt idx="2971">
                  <c:v>18335</c:v>
                </c:pt>
                <c:pt idx="2972">
                  <c:v>14025</c:v>
                </c:pt>
                <c:pt idx="2973">
                  <c:v>19520</c:v>
                </c:pt>
                <c:pt idx="2974">
                  <c:v>16272</c:v>
                </c:pt>
                <c:pt idx="2975">
                  <c:v>21118</c:v>
                </c:pt>
                <c:pt idx="2976">
                  <c:v>19231</c:v>
                </c:pt>
                <c:pt idx="2977">
                  <c:v>18335</c:v>
                </c:pt>
                <c:pt idx="2978">
                  <c:v>14025</c:v>
                </c:pt>
                <c:pt idx="2979">
                  <c:v>19520</c:v>
                </c:pt>
                <c:pt idx="2980">
                  <c:v>666</c:v>
                </c:pt>
                <c:pt idx="2981">
                  <c:v>21118</c:v>
                </c:pt>
                <c:pt idx="2982">
                  <c:v>19231</c:v>
                </c:pt>
                <c:pt idx="2983">
                  <c:v>18335</c:v>
                </c:pt>
                <c:pt idx="2984">
                  <c:v>14025</c:v>
                </c:pt>
                <c:pt idx="2985">
                  <c:v>19520</c:v>
                </c:pt>
                <c:pt idx="2986">
                  <c:v>666</c:v>
                </c:pt>
                <c:pt idx="2987">
                  <c:v>19231</c:v>
                </c:pt>
                <c:pt idx="2988">
                  <c:v>18335</c:v>
                </c:pt>
                <c:pt idx="2989">
                  <c:v>14025</c:v>
                </c:pt>
                <c:pt idx="2990">
                  <c:v>19520</c:v>
                </c:pt>
                <c:pt idx="2991">
                  <c:v>666</c:v>
                </c:pt>
                <c:pt idx="2992">
                  <c:v>6257</c:v>
                </c:pt>
                <c:pt idx="2993">
                  <c:v>18335</c:v>
                </c:pt>
                <c:pt idx="2994">
                  <c:v>14025</c:v>
                </c:pt>
                <c:pt idx="2995">
                  <c:v>19520</c:v>
                </c:pt>
                <c:pt idx="2996">
                  <c:v>666</c:v>
                </c:pt>
                <c:pt idx="2997">
                  <c:v>6257</c:v>
                </c:pt>
                <c:pt idx="2998">
                  <c:v>1111</c:v>
                </c:pt>
                <c:pt idx="2999">
                  <c:v>18335</c:v>
                </c:pt>
                <c:pt idx="3000">
                  <c:v>14025</c:v>
                </c:pt>
                <c:pt idx="3001">
                  <c:v>19520</c:v>
                </c:pt>
                <c:pt idx="3002">
                  <c:v>666</c:v>
                </c:pt>
                <c:pt idx="3003">
                  <c:v>6257</c:v>
                </c:pt>
                <c:pt idx="3004">
                  <c:v>1111</c:v>
                </c:pt>
                <c:pt idx="3005">
                  <c:v>18335</c:v>
                </c:pt>
                <c:pt idx="3006">
                  <c:v>14025</c:v>
                </c:pt>
                <c:pt idx="3007">
                  <c:v>19520</c:v>
                </c:pt>
                <c:pt idx="3008">
                  <c:v>666</c:v>
                </c:pt>
                <c:pt idx="3009">
                  <c:v>6257</c:v>
                </c:pt>
                <c:pt idx="3010">
                  <c:v>1111</c:v>
                </c:pt>
                <c:pt idx="3011">
                  <c:v>14025</c:v>
                </c:pt>
                <c:pt idx="3012">
                  <c:v>19520</c:v>
                </c:pt>
                <c:pt idx="3013">
                  <c:v>666</c:v>
                </c:pt>
                <c:pt idx="3014">
                  <c:v>6257</c:v>
                </c:pt>
                <c:pt idx="3015">
                  <c:v>1111</c:v>
                </c:pt>
                <c:pt idx="3016">
                  <c:v>16116</c:v>
                </c:pt>
                <c:pt idx="3017">
                  <c:v>19520</c:v>
                </c:pt>
                <c:pt idx="3018">
                  <c:v>666</c:v>
                </c:pt>
                <c:pt idx="3019">
                  <c:v>6257</c:v>
                </c:pt>
                <c:pt idx="3020">
                  <c:v>1111</c:v>
                </c:pt>
                <c:pt idx="3021">
                  <c:v>16116</c:v>
                </c:pt>
                <c:pt idx="3022">
                  <c:v>14995</c:v>
                </c:pt>
                <c:pt idx="3023">
                  <c:v>666</c:v>
                </c:pt>
                <c:pt idx="3024">
                  <c:v>6257</c:v>
                </c:pt>
                <c:pt idx="3025">
                  <c:v>1111</c:v>
                </c:pt>
                <c:pt idx="3026">
                  <c:v>16116</c:v>
                </c:pt>
                <c:pt idx="3027">
                  <c:v>14995</c:v>
                </c:pt>
                <c:pt idx="3028">
                  <c:v>666</c:v>
                </c:pt>
                <c:pt idx="3029">
                  <c:v>6257</c:v>
                </c:pt>
                <c:pt idx="3030">
                  <c:v>1111</c:v>
                </c:pt>
                <c:pt idx="3031">
                  <c:v>16116</c:v>
                </c:pt>
                <c:pt idx="3032">
                  <c:v>14995</c:v>
                </c:pt>
                <c:pt idx="3033">
                  <c:v>10000</c:v>
                </c:pt>
                <c:pt idx="3034">
                  <c:v>6257</c:v>
                </c:pt>
                <c:pt idx="3035">
                  <c:v>1111</c:v>
                </c:pt>
                <c:pt idx="3036">
                  <c:v>16116</c:v>
                </c:pt>
                <c:pt idx="3037">
                  <c:v>14995</c:v>
                </c:pt>
                <c:pt idx="3038">
                  <c:v>10000</c:v>
                </c:pt>
                <c:pt idx="3039">
                  <c:v>18209</c:v>
                </c:pt>
                <c:pt idx="3040">
                  <c:v>6257</c:v>
                </c:pt>
                <c:pt idx="3041">
                  <c:v>1111</c:v>
                </c:pt>
                <c:pt idx="3042">
                  <c:v>16116</c:v>
                </c:pt>
                <c:pt idx="3043">
                  <c:v>14995</c:v>
                </c:pt>
                <c:pt idx="3044">
                  <c:v>10000</c:v>
                </c:pt>
                <c:pt idx="3045">
                  <c:v>18209</c:v>
                </c:pt>
                <c:pt idx="3046">
                  <c:v>1111</c:v>
                </c:pt>
                <c:pt idx="3047">
                  <c:v>16116</c:v>
                </c:pt>
                <c:pt idx="3048">
                  <c:v>14995</c:v>
                </c:pt>
                <c:pt idx="3049">
                  <c:v>10000</c:v>
                </c:pt>
                <c:pt idx="3050">
                  <c:v>18209</c:v>
                </c:pt>
                <c:pt idx="3051">
                  <c:v>16116</c:v>
                </c:pt>
                <c:pt idx="3052">
                  <c:v>14995</c:v>
                </c:pt>
                <c:pt idx="3053">
                  <c:v>10000</c:v>
                </c:pt>
                <c:pt idx="3054">
                  <c:v>18209</c:v>
                </c:pt>
                <c:pt idx="3055">
                  <c:v>16116</c:v>
                </c:pt>
                <c:pt idx="3056">
                  <c:v>14995</c:v>
                </c:pt>
                <c:pt idx="3057">
                  <c:v>10000</c:v>
                </c:pt>
                <c:pt idx="3058">
                  <c:v>18209</c:v>
                </c:pt>
                <c:pt idx="3059">
                  <c:v>16116</c:v>
                </c:pt>
                <c:pt idx="3060">
                  <c:v>14995</c:v>
                </c:pt>
                <c:pt idx="3061">
                  <c:v>10000</c:v>
                </c:pt>
                <c:pt idx="3062">
                  <c:v>18209</c:v>
                </c:pt>
                <c:pt idx="3063">
                  <c:v>12500</c:v>
                </c:pt>
                <c:pt idx="3064">
                  <c:v>14995</c:v>
                </c:pt>
                <c:pt idx="3065">
                  <c:v>10000</c:v>
                </c:pt>
                <c:pt idx="3066">
                  <c:v>18209</c:v>
                </c:pt>
                <c:pt idx="3067">
                  <c:v>12500</c:v>
                </c:pt>
                <c:pt idx="3068">
                  <c:v>10000</c:v>
                </c:pt>
                <c:pt idx="3069">
                  <c:v>18209</c:v>
                </c:pt>
                <c:pt idx="3070">
                  <c:v>12500</c:v>
                </c:pt>
                <c:pt idx="3071">
                  <c:v>20667</c:v>
                </c:pt>
                <c:pt idx="3072">
                  <c:v>10000</c:v>
                </c:pt>
                <c:pt idx="3073">
                  <c:v>18209</c:v>
                </c:pt>
                <c:pt idx="3074">
                  <c:v>12500</c:v>
                </c:pt>
                <c:pt idx="3075">
                  <c:v>20667</c:v>
                </c:pt>
                <c:pt idx="3076">
                  <c:v>16356</c:v>
                </c:pt>
                <c:pt idx="3077">
                  <c:v>18209</c:v>
                </c:pt>
                <c:pt idx="3078">
                  <c:v>12500</c:v>
                </c:pt>
                <c:pt idx="3079">
                  <c:v>20667</c:v>
                </c:pt>
                <c:pt idx="3080">
                  <c:v>16356</c:v>
                </c:pt>
                <c:pt idx="3081">
                  <c:v>12500</c:v>
                </c:pt>
                <c:pt idx="3082">
                  <c:v>20667</c:v>
                </c:pt>
                <c:pt idx="3083">
                  <c:v>16356</c:v>
                </c:pt>
                <c:pt idx="3084">
                  <c:v>12500</c:v>
                </c:pt>
                <c:pt idx="3085">
                  <c:v>20667</c:v>
                </c:pt>
                <c:pt idx="3086">
                  <c:v>16356</c:v>
                </c:pt>
                <c:pt idx="3087">
                  <c:v>12500</c:v>
                </c:pt>
                <c:pt idx="3088">
                  <c:v>20667</c:v>
                </c:pt>
                <c:pt idx="3089">
                  <c:v>16356</c:v>
                </c:pt>
                <c:pt idx="3090">
                  <c:v>13157</c:v>
                </c:pt>
                <c:pt idx="3091">
                  <c:v>12500</c:v>
                </c:pt>
                <c:pt idx="3092">
                  <c:v>20667</c:v>
                </c:pt>
                <c:pt idx="3093">
                  <c:v>16356</c:v>
                </c:pt>
                <c:pt idx="3094">
                  <c:v>13157</c:v>
                </c:pt>
                <c:pt idx="3095">
                  <c:v>17068</c:v>
                </c:pt>
                <c:pt idx="3096">
                  <c:v>12500</c:v>
                </c:pt>
                <c:pt idx="3097">
                  <c:v>20667</c:v>
                </c:pt>
                <c:pt idx="3098">
                  <c:v>16356</c:v>
                </c:pt>
                <c:pt idx="3099">
                  <c:v>13157</c:v>
                </c:pt>
                <c:pt idx="3100">
                  <c:v>17068</c:v>
                </c:pt>
                <c:pt idx="3101">
                  <c:v>17770</c:v>
                </c:pt>
                <c:pt idx="3102">
                  <c:v>20667</c:v>
                </c:pt>
                <c:pt idx="3103">
                  <c:v>16356</c:v>
                </c:pt>
                <c:pt idx="3104">
                  <c:v>13157</c:v>
                </c:pt>
                <c:pt idx="3105">
                  <c:v>17068</c:v>
                </c:pt>
                <c:pt idx="3106">
                  <c:v>17770</c:v>
                </c:pt>
                <c:pt idx="3107">
                  <c:v>20667</c:v>
                </c:pt>
                <c:pt idx="3108">
                  <c:v>16356</c:v>
                </c:pt>
                <c:pt idx="3109">
                  <c:v>13157</c:v>
                </c:pt>
                <c:pt idx="3110">
                  <c:v>17068</c:v>
                </c:pt>
                <c:pt idx="3111">
                  <c:v>17770</c:v>
                </c:pt>
                <c:pt idx="3112">
                  <c:v>16899</c:v>
                </c:pt>
                <c:pt idx="3113">
                  <c:v>16356</c:v>
                </c:pt>
                <c:pt idx="3114">
                  <c:v>13157</c:v>
                </c:pt>
                <c:pt idx="3115">
                  <c:v>17068</c:v>
                </c:pt>
                <c:pt idx="3116">
                  <c:v>17770</c:v>
                </c:pt>
                <c:pt idx="3117">
                  <c:v>16899</c:v>
                </c:pt>
                <c:pt idx="3118">
                  <c:v>15768</c:v>
                </c:pt>
                <c:pt idx="3119">
                  <c:v>13157</c:v>
                </c:pt>
                <c:pt idx="3120">
                  <c:v>17068</c:v>
                </c:pt>
                <c:pt idx="3121">
                  <c:v>17770</c:v>
                </c:pt>
                <c:pt idx="3122">
                  <c:v>16899</c:v>
                </c:pt>
                <c:pt idx="3123">
                  <c:v>15768</c:v>
                </c:pt>
                <c:pt idx="3124">
                  <c:v>16847</c:v>
                </c:pt>
                <c:pt idx="3125">
                  <c:v>13157</c:v>
                </c:pt>
                <c:pt idx="3126">
                  <c:v>17068</c:v>
                </c:pt>
                <c:pt idx="3127">
                  <c:v>17770</c:v>
                </c:pt>
                <c:pt idx="3128">
                  <c:v>16899</c:v>
                </c:pt>
                <c:pt idx="3129">
                  <c:v>15768</c:v>
                </c:pt>
                <c:pt idx="3130">
                  <c:v>16847</c:v>
                </c:pt>
                <c:pt idx="3131">
                  <c:v>13157</c:v>
                </c:pt>
                <c:pt idx="3132">
                  <c:v>17068</c:v>
                </c:pt>
                <c:pt idx="3133">
                  <c:v>17770</c:v>
                </c:pt>
                <c:pt idx="3134">
                  <c:v>16899</c:v>
                </c:pt>
                <c:pt idx="3135">
                  <c:v>15768</c:v>
                </c:pt>
                <c:pt idx="3136">
                  <c:v>16847</c:v>
                </c:pt>
                <c:pt idx="3137">
                  <c:v>14325</c:v>
                </c:pt>
                <c:pt idx="3138">
                  <c:v>13157</c:v>
                </c:pt>
                <c:pt idx="3139">
                  <c:v>17068</c:v>
                </c:pt>
                <c:pt idx="3140">
                  <c:v>17770</c:v>
                </c:pt>
                <c:pt idx="3141">
                  <c:v>16899</c:v>
                </c:pt>
                <c:pt idx="3142">
                  <c:v>15768</c:v>
                </c:pt>
                <c:pt idx="3143">
                  <c:v>16847</c:v>
                </c:pt>
                <c:pt idx="3144">
                  <c:v>14325</c:v>
                </c:pt>
                <c:pt idx="3145">
                  <c:v>9639</c:v>
                </c:pt>
                <c:pt idx="3146">
                  <c:v>17068</c:v>
                </c:pt>
                <c:pt idx="3147">
                  <c:v>17770</c:v>
                </c:pt>
                <c:pt idx="3148">
                  <c:v>16899</c:v>
                </c:pt>
                <c:pt idx="3149">
                  <c:v>15768</c:v>
                </c:pt>
                <c:pt idx="3150">
                  <c:v>16847</c:v>
                </c:pt>
                <c:pt idx="3151">
                  <c:v>14325</c:v>
                </c:pt>
                <c:pt idx="3152">
                  <c:v>9639</c:v>
                </c:pt>
                <c:pt idx="3153">
                  <c:v>15810</c:v>
                </c:pt>
                <c:pt idx="3154">
                  <c:v>17770</c:v>
                </c:pt>
                <c:pt idx="3155">
                  <c:v>16899</c:v>
                </c:pt>
                <c:pt idx="3156">
                  <c:v>15768</c:v>
                </c:pt>
                <c:pt idx="3157">
                  <c:v>16847</c:v>
                </c:pt>
                <c:pt idx="3158">
                  <c:v>14325</c:v>
                </c:pt>
                <c:pt idx="3159">
                  <c:v>9639</c:v>
                </c:pt>
                <c:pt idx="3160">
                  <c:v>15810</c:v>
                </c:pt>
                <c:pt idx="3161">
                  <c:v>16899</c:v>
                </c:pt>
                <c:pt idx="3162">
                  <c:v>15768</c:v>
                </c:pt>
                <c:pt idx="3163">
                  <c:v>16847</c:v>
                </c:pt>
                <c:pt idx="3164">
                  <c:v>14325</c:v>
                </c:pt>
                <c:pt idx="3165">
                  <c:v>9639</c:v>
                </c:pt>
                <c:pt idx="3166">
                  <c:v>15810</c:v>
                </c:pt>
                <c:pt idx="3167">
                  <c:v>2136</c:v>
                </c:pt>
                <c:pt idx="3168">
                  <c:v>16899</c:v>
                </c:pt>
                <c:pt idx="3169">
                  <c:v>15768</c:v>
                </c:pt>
                <c:pt idx="3170">
                  <c:v>16847</c:v>
                </c:pt>
                <c:pt idx="3171">
                  <c:v>14325</c:v>
                </c:pt>
                <c:pt idx="3172">
                  <c:v>9639</c:v>
                </c:pt>
                <c:pt idx="3173">
                  <c:v>15810</c:v>
                </c:pt>
                <c:pt idx="3174">
                  <c:v>2136</c:v>
                </c:pt>
                <c:pt idx="3175">
                  <c:v>17474</c:v>
                </c:pt>
                <c:pt idx="3176">
                  <c:v>15768</c:v>
                </c:pt>
                <c:pt idx="3177">
                  <c:v>16847</c:v>
                </c:pt>
                <c:pt idx="3178">
                  <c:v>14325</c:v>
                </c:pt>
                <c:pt idx="3179">
                  <c:v>9639</c:v>
                </c:pt>
                <c:pt idx="3180">
                  <c:v>15810</c:v>
                </c:pt>
                <c:pt idx="3181">
                  <c:v>2136</c:v>
                </c:pt>
                <c:pt idx="3182">
                  <c:v>17474</c:v>
                </c:pt>
                <c:pt idx="3183">
                  <c:v>13543</c:v>
                </c:pt>
                <c:pt idx="3184">
                  <c:v>16847</c:v>
                </c:pt>
                <c:pt idx="3185">
                  <c:v>14325</c:v>
                </c:pt>
                <c:pt idx="3186">
                  <c:v>9639</c:v>
                </c:pt>
                <c:pt idx="3187">
                  <c:v>15810</c:v>
                </c:pt>
                <c:pt idx="3188">
                  <c:v>2136</c:v>
                </c:pt>
                <c:pt idx="3189">
                  <c:v>17474</c:v>
                </c:pt>
                <c:pt idx="3190">
                  <c:v>13543</c:v>
                </c:pt>
                <c:pt idx="3191">
                  <c:v>17017</c:v>
                </c:pt>
                <c:pt idx="3192">
                  <c:v>14325</c:v>
                </c:pt>
                <c:pt idx="3193">
                  <c:v>9639</c:v>
                </c:pt>
                <c:pt idx="3194">
                  <c:v>15810</c:v>
                </c:pt>
                <c:pt idx="3195">
                  <c:v>2136</c:v>
                </c:pt>
                <c:pt idx="3196">
                  <c:v>17474</c:v>
                </c:pt>
                <c:pt idx="3197">
                  <c:v>13543</c:v>
                </c:pt>
                <c:pt idx="3198">
                  <c:v>17017</c:v>
                </c:pt>
                <c:pt idx="3199">
                  <c:v>8111</c:v>
                </c:pt>
                <c:pt idx="3200">
                  <c:v>14325</c:v>
                </c:pt>
                <c:pt idx="3201">
                  <c:v>9639</c:v>
                </c:pt>
                <c:pt idx="3202">
                  <c:v>15810</c:v>
                </c:pt>
                <c:pt idx="3203">
                  <c:v>2136</c:v>
                </c:pt>
                <c:pt idx="3204">
                  <c:v>17474</c:v>
                </c:pt>
                <c:pt idx="3205">
                  <c:v>13543</c:v>
                </c:pt>
                <c:pt idx="3206">
                  <c:v>17017</c:v>
                </c:pt>
                <c:pt idx="3207">
                  <c:v>8111</c:v>
                </c:pt>
                <c:pt idx="3208">
                  <c:v>9639</c:v>
                </c:pt>
                <c:pt idx="3209">
                  <c:v>15810</c:v>
                </c:pt>
                <c:pt idx="3210">
                  <c:v>2136</c:v>
                </c:pt>
                <c:pt idx="3211">
                  <c:v>17474</c:v>
                </c:pt>
                <c:pt idx="3212">
                  <c:v>13543</c:v>
                </c:pt>
                <c:pt idx="3213">
                  <c:v>17017</c:v>
                </c:pt>
                <c:pt idx="3214">
                  <c:v>8111</c:v>
                </c:pt>
                <c:pt idx="3215">
                  <c:v>13815</c:v>
                </c:pt>
                <c:pt idx="3216">
                  <c:v>15810</c:v>
                </c:pt>
                <c:pt idx="3217">
                  <c:v>2136</c:v>
                </c:pt>
                <c:pt idx="3218">
                  <c:v>17474</c:v>
                </c:pt>
                <c:pt idx="3219">
                  <c:v>13543</c:v>
                </c:pt>
                <c:pt idx="3220">
                  <c:v>17017</c:v>
                </c:pt>
                <c:pt idx="3221">
                  <c:v>8111</c:v>
                </c:pt>
                <c:pt idx="3222">
                  <c:v>13815</c:v>
                </c:pt>
                <c:pt idx="3223">
                  <c:v>12000</c:v>
                </c:pt>
                <c:pt idx="3224">
                  <c:v>2136</c:v>
                </c:pt>
                <c:pt idx="3225">
                  <c:v>17474</c:v>
                </c:pt>
                <c:pt idx="3226">
                  <c:v>13543</c:v>
                </c:pt>
                <c:pt idx="3227">
                  <c:v>17017</c:v>
                </c:pt>
                <c:pt idx="3228">
                  <c:v>8111</c:v>
                </c:pt>
                <c:pt idx="3229">
                  <c:v>13815</c:v>
                </c:pt>
                <c:pt idx="3230">
                  <c:v>12000</c:v>
                </c:pt>
                <c:pt idx="3231">
                  <c:v>10603</c:v>
                </c:pt>
                <c:pt idx="3232">
                  <c:v>2136</c:v>
                </c:pt>
                <c:pt idx="3233">
                  <c:v>17474</c:v>
                </c:pt>
                <c:pt idx="3234">
                  <c:v>13543</c:v>
                </c:pt>
                <c:pt idx="3235">
                  <c:v>17017</c:v>
                </c:pt>
                <c:pt idx="3236">
                  <c:v>8111</c:v>
                </c:pt>
                <c:pt idx="3237">
                  <c:v>13815</c:v>
                </c:pt>
                <c:pt idx="3238">
                  <c:v>12000</c:v>
                </c:pt>
                <c:pt idx="3239">
                  <c:v>10603</c:v>
                </c:pt>
                <c:pt idx="3240">
                  <c:v>14334</c:v>
                </c:pt>
                <c:pt idx="3241">
                  <c:v>17474</c:v>
                </c:pt>
                <c:pt idx="3242">
                  <c:v>13543</c:v>
                </c:pt>
                <c:pt idx="3243">
                  <c:v>17017</c:v>
                </c:pt>
                <c:pt idx="3244">
                  <c:v>8111</c:v>
                </c:pt>
                <c:pt idx="3245">
                  <c:v>13815</c:v>
                </c:pt>
                <c:pt idx="3246">
                  <c:v>12000</c:v>
                </c:pt>
                <c:pt idx="3247">
                  <c:v>10603</c:v>
                </c:pt>
                <c:pt idx="3248">
                  <c:v>14334</c:v>
                </c:pt>
                <c:pt idx="3249">
                  <c:v>16327</c:v>
                </c:pt>
                <c:pt idx="3250">
                  <c:v>13543</c:v>
                </c:pt>
                <c:pt idx="3251">
                  <c:v>17017</c:v>
                </c:pt>
                <c:pt idx="3252">
                  <c:v>8111</c:v>
                </c:pt>
                <c:pt idx="3253">
                  <c:v>13815</c:v>
                </c:pt>
                <c:pt idx="3254">
                  <c:v>12000</c:v>
                </c:pt>
                <c:pt idx="3255">
                  <c:v>10603</c:v>
                </c:pt>
                <c:pt idx="3256">
                  <c:v>14334</c:v>
                </c:pt>
                <c:pt idx="3257">
                  <c:v>16327</c:v>
                </c:pt>
                <c:pt idx="3258">
                  <c:v>1920</c:v>
                </c:pt>
                <c:pt idx="3259">
                  <c:v>17017</c:v>
                </c:pt>
                <c:pt idx="3260">
                  <c:v>8111</c:v>
                </c:pt>
                <c:pt idx="3261">
                  <c:v>13815</c:v>
                </c:pt>
                <c:pt idx="3262">
                  <c:v>12000</c:v>
                </c:pt>
                <c:pt idx="3263">
                  <c:v>10603</c:v>
                </c:pt>
                <c:pt idx="3264">
                  <c:v>14334</c:v>
                </c:pt>
                <c:pt idx="3265">
                  <c:v>16327</c:v>
                </c:pt>
                <c:pt idx="3266">
                  <c:v>1920</c:v>
                </c:pt>
                <c:pt idx="3267">
                  <c:v>17094</c:v>
                </c:pt>
                <c:pt idx="3268">
                  <c:v>8111</c:v>
                </c:pt>
                <c:pt idx="3269">
                  <c:v>13815</c:v>
                </c:pt>
                <c:pt idx="3270">
                  <c:v>12000</c:v>
                </c:pt>
                <c:pt idx="3271">
                  <c:v>10603</c:v>
                </c:pt>
                <c:pt idx="3272">
                  <c:v>14334</c:v>
                </c:pt>
                <c:pt idx="3273">
                  <c:v>16327</c:v>
                </c:pt>
                <c:pt idx="3274">
                  <c:v>1920</c:v>
                </c:pt>
                <c:pt idx="3275">
                  <c:v>17094</c:v>
                </c:pt>
                <c:pt idx="3276">
                  <c:v>17021</c:v>
                </c:pt>
                <c:pt idx="3277">
                  <c:v>13815</c:v>
                </c:pt>
                <c:pt idx="3278">
                  <c:v>12000</c:v>
                </c:pt>
                <c:pt idx="3279">
                  <c:v>10603</c:v>
                </c:pt>
                <c:pt idx="3280">
                  <c:v>14334</c:v>
                </c:pt>
                <c:pt idx="3281">
                  <c:v>16327</c:v>
                </c:pt>
                <c:pt idx="3282">
                  <c:v>1920</c:v>
                </c:pt>
                <c:pt idx="3283">
                  <c:v>17094</c:v>
                </c:pt>
                <c:pt idx="3284">
                  <c:v>17021</c:v>
                </c:pt>
                <c:pt idx="3285">
                  <c:v>16923</c:v>
                </c:pt>
                <c:pt idx="3286">
                  <c:v>13815</c:v>
                </c:pt>
                <c:pt idx="3287">
                  <c:v>12000</c:v>
                </c:pt>
                <c:pt idx="3288">
                  <c:v>10603</c:v>
                </c:pt>
                <c:pt idx="3289">
                  <c:v>14334</c:v>
                </c:pt>
                <c:pt idx="3290">
                  <c:v>16327</c:v>
                </c:pt>
                <c:pt idx="3291">
                  <c:v>1920</c:v>
                </c:pt>
                <c:pt idx="3292">
                  <c:v>17094</c:v>
                </c:pt>
                <c:pt idx="3293">
                  <c:v>17021</c:v>
                </c:pt>
                <c:pt idx="3294">
                  <c:v>16923</c:v>
                </c:pt>
                <c:pt idx="3295">
                  <c:v>17727</c:v>
                </c:pt>
                <c:pt idx="3296">
                  <c:v>12000</c:v>
                </c:pt>
                <c:pt idx="3297">
                  <c:v>10603</c:v>
                </c:pt>
                <c:pt idx="3298">
                  <c:v>14334</c:v>
                </c:pt>
                <c:pt idx="3299">
                  <c:v>16327</c:v>
                </c:pt>
                <c:pt idx="3300">
                  <c:v>1920</c:v>
                </c:pt>
                <c:pt idx="3301">
                  <c:v>17094</c:v>
                </c:pt>
                <c:pt idx="3302">
                  <c:v>17021</c:v>
                </c:pt>
                <c:pt idx="3303">
                  <c:v>16923</c:v>
                </c:pt>
                <c:pt idx="3304">
                  <c:v>17727</c:v>
                </c:pt>
                <c:pt idx="3305">
                  <c:v>10603</c:v>
                </c:pt>
                <c:pt idx="3306">
                  <c:v>14334</c:v>
                </c:pt>
                <c:pt idx="3307">
                  <c:v>16327</c:v>
                </c:pt>
                <c:pt idx="3308">
                  <c:v>1920</c:v>
                </c:pt>
                <c:pt idx="3309">
                  <c:v>17094</c:v>
                </c:pt>
                <c:pt idx="3310">
                  <c:v>17021</c:v>
                </c:pt>
                <c:pt idx="3311">
                  <c:v>16923</c:v>
                </c:pt>
                <c:pt idx="3312">
                  <c:v>17727</c:v>
                </c:pt>
                <c:pt idx="3313">
                  <c:v>15562</c:v>
                </c:pt>
                <c:pt idx="3314">
                  <c:v>14334</c:v>
                </c:pt>
                <c:pt idx="3315">
                  <c:v>16327</c:v>
                </c:pt>
                <c:pt idx="3316">
                  <c:v>1920</c:v>
                </c:pt>
                <c:pt idx="3317">
                  <c:v>17094</c:v>
                </c:pt>
                <c:pt idx="3318">
                  <c:v>17021</c:v>
                </c:pt>
                <c:pt idx="3319">
                  <c:v>16923</c:v>
                </c:pt>
                <c:pt idx="3320">
                  <c:v>17727</c:v>
                </c:pt>
                <c:pt idx="3321">
                  <c:v>15562</c:v>
                </c:pt>
                <c:pt idx="3322">
                  <c:v>15562</c:v>
                </c:pt>
                <c:pt idx="3323">
                  <c:v>16327</c:v>
                </c:pt>
                <c:pt idx="3324">
                  <c:v>1920</c:v>
                </c:pt>
                <c:pt idx="3325">
                  <c:v>17094</c:v>
                </c:pt>
                <c:pt idx="3326">
                  <c:v>17021</c:v>
                </c:pt>
                <c:pt idx="3327">
                  <c:v>16923</c:v>
                </c:pt>
                <c:pt idx="3328">
                  <c:v>17727</c:v>
                </c:pt>
                <c:pt idx="3329">
                  <c:v>15562</c:v>
                </c:pt>
                <c:pt idx="3330">
                  <c:v>15562</c:v>
                </c:pt>
                <c:pt idx="3331">
                  <c:v>1920</c:v>
                </c:pt>
                <c:pt idx="3332">
                  <c:v>17094</c:v>
                </c:pt>
                <c:pt idx="3333">
                  <c:v>17021</c:v>
                </c:pt>
                <c:pt idx="3334">
                  <c:v>16923</c:v>
                </c:pt>
                <c:pt idx="3335">
                  <c:v>17727</c:v>
                </c:pt>
                <c:pt idx="3336">
                  <c:v>15562</c:v>
                </c:pt>
                <c:pt idx="3337">
                  <c:v>15562</c:v>
                </c:pt>
                <c:pt idx="3338">
                  <c:v>17094</c:v>
                </c:pt>
                <c:pt idx="3339">
                  <c:v>17021</c:v>
                </c:pt>
                <c:pt idx="3340">
                  <c:v>16923</c:v>
                </c:pt>
                <c:pt idx="3341">
                  <c:v>17727</c:v>
                </c:pt>
                <c:pt idx="3342">
                  <c:v>15562</c:v>
                </c:pt>
                <c:pt idx="3343">
                  <c:v>15562</c:v>
                </c:pt>
                <c:pt idx="3344">
                  <c:v>17021</c:v>
                </c:pt>
                <c:pt idx="3345">
                  <c:v>16923</c:v>
                </c:pt>
                <c:pt idx="3346">
                  <c:v>17727</c:v>
                </c:pt>
                <c:pt idx="3347">
                  <c:v>15562</c:v>
                </c:pt>
                <c:pt idx="3348">
                  <c:v>15562</c:v>
                </c:pt>
                <c:pt idx="3349">
                  <c:v>12867</c:v>
                </c:pt>
                <c:pt idx="3350">
                  <c:v>16923</c:v>
                </c:pt>
                <c:pt idx="3351">
                  <c:v>17727</c:v>
                </c:pt>
                <c:pt idx="3352">
                  <c:v>15562</c:v>
                </c:pt>
                <c:pt idx="3353">
                  <c:v>15562</c:v>
                </c:pt>
                <c:pt idx="3354">
                  <c:v>12867</c:v>
                </c:pt>
                <c:pt idx="3355">
                  <c:v>14325</c:v>
                </c:pt>
                <c:pt idx="3356">
                  <c:v>17727</c:v>
                </c:pt>
                <c:pt idx="3357">
                  <c:v>15562</c:v>
                </c:pt>
                <c:pt idx="3358">
                  <c:v>15562</c:v>
                </c:pt>
                <c:pt idx="3359">
                  <c:v>12867</c:v>
                </c:pt>
                <c:pt idx="3360">
                  <c:v>14325</c:v>
                </c:pt>
                <c:pt idx="3361">
                  <c:v>15890</c:v>
                </c:pt>
                <c:pt idx="3362">
                  <c:v>15562</c:v>
                </c:pt>
                <c:pt idx="3363">
                  <c:v>15562</c:v>
                </c:pt>
                <c:pt idx="3364">
                  <c:v>12867</c:v>
                </c:pt>
                <c:pt idx="3365">
                  <c:v>14325</c:v>
                </c:pt>
                <c:pt idx="3366">
                  <c:v>15890</c:v>
                </c:pt>
                <c:pt idx="3367">
                  <c:v>6509</c:v>
                </c:pt>
                <c:pt idx="3368">
                  <c:v>30000</c:v>
                </c:pt>
                <c:pt idx="3369">
                  <c:v>28666</c:v>
                </c:pt>
                <c:pt idx="3370">
                  <c:v>1612</c:v>
                </c:pt>
                <c:pt idx="3371">
                  <c:v>19695</c:v>
                </c:pt>
                <c:pt idx="3372">
                  <c:v>30000</c:v>
                </c:pt>
                <c:pt idx="3373">
                  <c:v>28666</c:v>
                </c:pt>
                <c:pt idx="3374">
                  <c:v>1612</c:v>
                </c:pt>
                <c:pt idx="3375">
                  <c:v>19695</c:v>
                </c:pt>
                <c:pt idx="3376">
                  <c:v>19215</c:v>
                </c:pt>
                <c:pt idx="3377">
                  <c:v>28666</c:v>
                </c:pt>
                <c:pt idx="3378">
                  <c:v>1612</c:v>
                </c:pt>
                <c:pt idx="3379">
                  <c:v>19695</c:v>
                </c:pt>
                <c:pt idx="3380">
                  <c:v>19215</c:v>
                </c:pt>
                <c:pt idx="3381">
                  <c:v>28666</c:v>
                </c:pt>
                <c:pt idx="3382">
                  <c:v>1612</c:v>
                </c:pt>
                <c:pt idx="3383">
                  <c:v>19695</c:v>
                </c:pt>
                <c:pt idx="3384">
                  <c:v>19215</c:v>
                </c:pt>
                <c:pt idx="3385">
                  <c:v>22000</c:v>
                </c:pt>
                <c:pt idx="3386">
                  <c:v>28666</c:v>
                </c:pt>
                <c:pt idx="3387">
                  <c:v>1612</c:v>
                </c:pt>
                <c:pt idx="3388">
                  <c:v>19695</c:v>
                </c:pt>
                <c:pt idx="3389">
                  <c:v>19215</c:v>
                </c:pt>
                <c:pt idx="3390">
                  <c:v>22000</c:v>
                </c:pt>
                <c:pt idx="3391">
                  <c:v>18135</c:v>
                </c:pt>
                <c:pt idx="3392">
                  <c:v>28666</c:v>
                </c:pt>
                <c:pt idx="3393">
                  <c:v>1612</c:v>
                </c:pt>
                <c:pt idx="3394">
                  <c:v>19695</c:v>
                </c:pt>
                <c:pt idx="3395">
                  <c:v>19215</c:v>
                </c:pt>
                <c:pt idx="3396">
                  <c:v>22000</c:v>
                </c:pt>
                <c:pt idx="3397">
                  <c:v>18135</c:v>
                </c:pt>
                <c:pt idx="3398">
                  <c:v>1612</c:v>
                </c:pt>
                <c:pt idx="3399">
                  <c:v>19695</c:v>
                </c:pt>
                <c:pt idx="3400">
                  <c:v>19215</c:v>
                </c:pt>
                <c:pt idx="3401">
                  <c:v>22000</c:v>
                </c:pt>
                <c:pt idx="3402">
                  <c:v>18135</c:v>
                </c:pt>
                <c:pt idx="3403">
                  <c:v>1612</c:v>
                </c:pt>
                <c:pt idx="3404">
                  <c:v>19695</c:v>
                </c:pt>
                <c:pt idx="3405">
                  <c:v>19215</c:v>
                </c:pt>
                <c:pt idx="3406">
                  <c:v>22000</c:v>
                </c:pt>
                <c:pt idx="3407">
                  <c:v>18135</c:v>
                </c:pt>
                <c:pt idx="3408">
                  <c:v>19813</c:v>
                </c:pt>
                <c:pt idx="3409">
                  <c:v>19695</c:v>
                </c:pt>
                <c:pt idx="3410">
                  <c:v>19215</c:v>
                </c:pt>
                <c:pt idx="3411">
                  <c:v>22000</c:v>
                </c:pt>
                <c:pt idx="3412">
                  <c:v>18135</c:v>
                </c:pt>
                <c:pt idx="3413">
                  <c:v>19813</c:v>
                </c:pt>
                <c:pt idx="3414">
                  <c:v>19215</c:v>
                </c:pt>
                <c:pt idx="3415">
                  <c:v>22000</c:v>
                </c:pt>
                <c:pt idx="3416">
                  <c:v>18135</c:v>
                </c:pt>
                <c:pt idx="3417">
                  <c:v>19813</c:v>
                </c:pt>
                <c:pt idx="3418">
                  <c:v>19215</c:v>
                </c:pt>
                <c:pt idx="3419">
                  <c:v>22000</c:v>
                </c:pt>
                <c:pt idx="3420">
                  <c:v>18135</c:v>
                </c:pt>
                <c:pt idx="3421">
                  <c:v>19813</c:v>
                </c:pt>
                <c:pt idx="3422">
                  <c:v>14285</c:v>
                </c:pt>
                <c:pt idx="3423">
                  <c:v>22000</c:v>
                </c:pt>
                <c:pt idx="3424">
                  <c:v>18135</c:v>
                </c:pt>
                <c:pt idx="3425">
                  <c:v>19813</c:v>
                </c:pt>
                <c:pt idx="3426">
                  <c:v>14285</c:v>
                </c:pt>
                <c:pt idx="3427">
                  <c:v>15611</c:v>
                </c:pt>
                <c:pt idx="3428">
                  <c:v>22000</c:v>
                </c:pt>
                <c:pt idx="3429">
                  <c:v>18135</c:v>
                </c:pt>
                <c:pt idx="3430">
                  <c:v>19813</c:v>
                </c:pt>
                <c:pt idx="3431">
                  <c:v>14285</c:v>
                </c:pt>
                <c:pt idx="3432">
                  <c:v>15611</c:v>
                </c:pt>
                <c:pt idx="3433">
                  <c:v>18383</c:v>
                </c:pt>
                <c:pt idx="3434">
                  <c:v>18135</c:v>
                </c:pt>
                <c:pt idx="3435">
                  <c:v>19813</c:v>
                </c:pt>
                <c:pt idx="3436">
                  <c:v>14285</c:v>
                </c:pt>
                <c:pt idx="3437">
                  <c:v>15611</c:v>
                </c:pt>
                <c:pt idx="3438">
                  <c:v>18383</c:v>
                </c:pt>
                <c:pt idx="3439">
                  <c:v>15543</c:v>
                </c:pt>
                <c:pt idx="3440">
                  <c:v>19813</c:v>
                </c:pt>
                <c:pt idx="3441">
                  <c:v>14285</c:v>
                </c:pt>
                <c:pt idx="3442">
                  <c:v>15611</c:v>
                </c:pt>
                <c:pt idx="3443">
                  <c:v>18383</c:v>
                </c:pt>
                <c:pt idx="3444">
                  <c:v>15543</c:v>
                </c:pt>
                <c:pt idx="3445">
                  <c:v>15693</c:v>
                </c:pt>
                <c:pt idx="3446">
                  <c:v>19813</c:v>
                </c:pt>
                <c:pt idx="3447">
                  <c:v>14285</c:v>
                </c:pt>
                <c:pt idx="3448">
                  <c:v>15611</c:v>
                </c:pt>
                <c:pt idx="3449">
                  <c:v>18383</c:v>
                </c:pt>
                <c:pt idx="3450">
                  <c:v>15543</c:v>
                </c:pt>
                <c:pt idx="3451">
                  <c:v>15693</c:v>
                </c:pt>
                <c:pt idx="3452">
                  <c:v>11150</c:v>
                </c:pt>
                <c:pt idx="3453">
                  <c:v>19813</c:v>
                </c:pt>
                <c:pt idx="3454">
                  <c:v>14285</c:v>
                </c:pt>
                <c:pt idx="3455">
                  <c:v>15611</c:v>
                </c:pt>
                <c:pt idx="3456">
                  <c:v>18383</c:v>
                </c:pt>
                <c:pt idx="3457">
                  <c:v>15543</c:v>
                </c:pt>
                <c:pt idx="3458">
                  <c:v>15693</c:v>
                </c:pt>
                <c:pt idx="3459">
                  <c:v>11150</c:v>
                </c:pt>
                <c:pt idx="3460">
                  <c:v>14388</c:v>
                </c:pt>
                <c:pt idx="3461">
                  <c:v>14285</c:v>
                </c:pt>
                <c:pt idx="3462">
                  <c:v>15611</c:v>
                </c:pt>
                <c:pt idx="3463">
                  <c:v>18383</c:v>
                </c:pt>
                <c:pt idx="3464">
                  <c:v>15543</c:v>
                </c:pt>
                <c:pt idx="3465">
                  <c:v>15693</c:v>
                </c:pt>
                <c:pt idx="3466">
                  <c:v>11150</c:v>
                </c:pt>
                <c:pt idx="3467">
                  <c:v>14388</c:v>
                </c:pt>
                <c:pt idx="3468">
                  <c:v>14285</c:v>
                </c:pt>
                <c:pt idx="3469">
                  <c:v>15611</c:v>
                </c:pt>
                <c:pt idx="3470">
                  <c:v>18383</c:v>
                </c:pt>
                <c:pt idx="3471">
                  <c:v>15543</c:v>
                </c:pt>
                <c:pt idx="3472">
                  <c:v>15693</c:v>
                </c:pt>
                <c:pt idx="3473">
                  <c:v>11150</c:v>
                </c:pt>
                <c:pt idx="3474">
                  <c:v>14388</c:v>
                </c:pt>
                <c:pt idx="3475">
                  <c:v>14285</c:v>
                </c:pt>
                <c:pt idx="3476">
                  <c:v>15611</c:v>
                </c:pt>
                <c:pt idx="3477">
                  <c:v>18383</c:v>
                </c:pt>
                <c:pt idx="3478">
                  <c:v>15543</c:v>
                </c:pt>
                <c:pt idx="3479">
                  <c:v>15693</c:v>
                </c:pt>
                <c:pt idx="3480">
                  <c:v>11150</c:v>
                </c:pt>
                <c:pt idx="3481">
                  <c:v>14388</c:v>
                </c:pt>
                <c:pt idx="3482">
                  <c:v>15611</c:v>
                </c:pt>
                <c:pt idx="3483">
                  <c:v>18383</c:v>
                </c:pt>
                <c:pt idx="3484">
                  <c:v>15543</c:v>
                </c:pt>
                <c:pt idx="3485">
                  <c:v>15693</c:v>
                </c:pt>
                <c:pt idx="3486">
                  <c:v>11150</c:v>
                </c:pt>
                <c:pt idx="3487">
                  <c:v>14388</c:v>
                </c:pt>
                <c:pt idx="3488">
                  <c:v>16194</c:v>
                </c:pt>
                <c:pt idx="3489">
                  <c:v>18383</c:v>
                </c:pt>
                <c:pt idx="3490">
                  <c:v>15543</c:v>
                </c:pt>
                <c:pt idx="3491">
                  <c:v>15693</c:v>
                </c:pt>
                <c:pt idx="3492">
                  <c:v>11150</c:v>
                </c:pt>
                <c:pt idx="3493">
                  <c:v>14388</c:v>
                </c:pt>
                <c:pt idx="3494">
                  <c:v>16194</c:v>
                </c:pt>
                <c:pt idx="3495">
                  <c:v>17048</c:v>
                </c:pt>
                <c:pt idx="3496">
                  <c:v>15543</c:v>
                </c:pt>
                <c:pt idx="3497">
                  <c:v>15693</c:v>
                </c:pt>
                <c:pt idx="3498">
                  <c:v>11150</c:v>
                </c:pt>
                <c:pt idx="3499">
                  <c:v>14388</c:v>
                </c:pt>
                <c:pt idx="3500">
                  <c:v>16194</c:v>
                </c:pt>
                <c:pt idx="3501">
                  <c:v>17048</c:v>
                </c:pt>
                <c:pt idx="3502">
                  <c:v>16409</c:v>
                </c:pt>
                <c:pt idx="3503">
                  <c:v>15693</c:v>
                </c:pt>
                <c:pt idx="3504">
                  <c:v>11150</c:v>
                </c:pt>
                <c:pt idx="3505">
                  <c:v>14388</c:v>
                </c:pt>
                <c:pt idx="3506">
                  <c:v>16194</c:v>
                </c:pt>
                <c:pt idx="3507">
                  <c:v>17048</c:v>
                </c:pt>
                <c:pt idx="3508">
                  <c:v>16409</c:v>
                </c:pt>
                <c:pt idx="3509">
                  <c:v>17722</c:v>
                </c:pt>
                <c:pt idx="3510">
                  <c:v>11150</c:v>
                </c:pt>
                <c:pt idx="3511">
                  <c:v>14388</c:v>
                </c:pt>
                <c:pt idx="3512">
                  <c:v>16194</c:v>
                </c:pt>
                <c:pt idx="3513">
                  <c:v>17048</c:v>
                </c:pt>
                <c:pt idx="3514">
                  <c:v>16409</c:v>
                </c:pt>
                <c:pt idx="3515">
                  <c:v>17722</c:v>
                </c:pt>
                <c:pt idx="3516">
                  <c:v>17012</c:v>
                </c:pt>
                <c:pt idx="3517">
                  <c:v>14388</c:v>
                </c:pt>
                <c:pt idx="3518">
                  <c:v>16194</c:v>
                </c:pt>
                <c:pt idx="3519">
                  <c:v>17048</c:v>
                </c:pt>
                <c:pt idx="3520">
                  <c:v>16409</c:v>
                </c:pt>
                <c:pt idx="3521">
                  <c:v>17722</c:v>
                </c:pt>
                <c:pt idx="3522">
                  <c:v>17012</c:v>
                </c:pt>
                <c:pt idx="3523">
                  <c:v>15372</c:v>
                </c:pt>
                <c:pt idx="3524">
                  <c:v>16194</c:v>
                </c:pt>
                <c:pt idx="3525">
                  <c:v>17048</c:v>
                </c:pt>
                <c:pt idx="3526">
                  <c:v>16409</c:v>
                </c:pt>
                <c:pt idx="3527">
                  <c:v>17722</c:v>
                </c:pt>
                <c:pt idx="3528">
                  <c:v>17012</c:v>
                </c:pt>
                <c:pt idx="3529">
                  <c:v>15372</c:v>
                </c:pt>
                <c:pt idx="3530">
                  <c:v>13707</c:v>
                </c:pt>
                <c:pt idx="3531">
                  <c:v>16194</c:v>
                </c:pt>
                <c:pt idx="3532">
                  <c:v>17048</c:v>
                </c:pt>
                <c:pt idx="3533">
                  <c:v>16409</c:v>
                </c:pt>
                <c:pt idx="3534">
                  <c:v>17722</c:v>
                </c:pt>
                <c:pt idx="3535">
                  <c:v>17012</c:v>
                </c:pt>
                <c:pt idx="3536">
                  <c:v>15372</c:v>
                </c:pt>
                <c:pt idx="3537">
                  <c:v>13707</c:v>
                </c:pt>
                <c:pt idx="3538">
                  <c:v>14488</c:v>
                </c:pt>
                <c:pt idx="3539">
                  <c:v>16194</c:v>
                </c:pt>
                <c:pt idx="3540">
                  <c:v>17048</c:v>
                </c:pt>
                <c:pt idx="3541">
                  <c:v>16409</c:v>
                </c:pt>
                <c:pt idx="3542">
                  <c:v>17722</c:v>
                </c:pt>
                <c:pt idx="3543">
                  <c:v>17012</c:v>
                </c:pt>
                <c:pt idx="3544">
                  <c:v>15372</c:v>
                </c:pt>
                <c:pt idx="3545">
                  <c:v>13707</c:v>
                </c:pt>
                <c:pt idx="3546">
                  <c:v>14488</c:v>
                </c:pt>
                <c:pt idx="3547">
                  <c:v>12997</c:v>
                </c:pt>
                <c:pt idx="3548">
                  <c:v>16194</c:v>
                </c:pt>
                <c:pt idx="3549">
                  <c:v>17048</c:v>
                </c:pt>
                <c:pt idx="3550">
                  <c:v>16409</c:v>
                </c:pt>
                <c:pt idx="3551">
                  <c:v>17722</c:v>
                </c:pt>
                <c:pt idx="3552">
                  <c:v>17012</c:v>
                </c:pt>
                <c:pt idx="3553">
                  <c:v>15372</c:v>
                </c:pt>
                <c:pt idx="3554">
                  <c:v>13707</c:v>
                </c:pt>
                <c:pt idx="3555">
                  <c:v>14488</c:v>
                </c:pt>
                <c:pt idx="3556">
                  <c:v>12997</c:v>
                </c:pt>
                <c:pt idx="3557">
                  <c:v>17048</c:v>
                </c:pt>
                <c:pt idx="3558">
                  <c:v>16409</c:v>
                </c:pt>
                <c:pt idx="3559">
                  <c:v>17722</c:v>
                </c:pt>
                <c:pt idx="3560">
                  <c:v>17012</c:v>
                </c:pt>
                <c:pt idx="3561">
                  <c:v>15372</c:v>
                </c:pt>
                <c:pt idx="3562">
                  <c:v>13707</c:v>
                </c:pt>
                <c:pt idx="3563">
                  <c:v>14488</c:v>
                </c:pt>
                <c:pt idx="3564">
                  <c:v>12997</c:v>
                </c:pt>
                <c:pt idx="3565">
                  <c:v>14757</c:v>
                </c:pt>
                <c:pt idx="3566">
                  <c:v>16409</c:v>
                </c:pt>
                <c:pt idx="3567">
                  <c:v>17722</c:v>
                </c:pt>
                <c:pt idx="3568">
                  <c:v>17012</c:v>
                </c:pt>
                <c:pt idx="3569">
                  <c:v>15372</c:v>
                </c:pt>
                <c:pt idx="3570">
                  <c:v>13707</c:v>
                </c:pt>
                <c:pt idx="3571">
                  <c:v>14488</c:v>
                </c:pt>
                <c:pt idx="3572">
                  <c:v>12997</c:v>
                </c:pt>
                <c:pt idx="3573">
                  <c:v>14757</c:v>
                </c:pt>
                <c:pt idx="3574">
                  <c:v>17722</c:v>
                </c:pt>
                <c:pt idx="3575">
                  <c:v>17012</c:v>
                </c:pt>
                <c:pt idx="3576">
                  <c:v>15372</c:v>
                </c:pt>
                <c:pt idx="3577">
                  <c:v>13707</c:v>
                </c:pt>
                <c:pt idx="3578">
                  <c:v>14488</c:v>
                </c:pt>
                <c:pt idx="3579">
                  <c:v>12997</c:v>
                </c:pt>
                <c:pt idx="3580">
                  <c:v>14757</c:v>
                </c:pt>
                <c:pt idx="3581">
                  <c:v>14342</c:v>
                </c:pt>
                <c:pt idx="3582">
                  <c:v>17012</c:v>
                </c:pt>
                <c:pt idx="3583">
                  <c:v>15372</c:v>
                </c:pt>
                <c:pt idx="3584">
                  <c:v>13707</c:v>
                </c:pt>
                <c:pt idx="3585">
                  <c:v>14488</c:v>
                </c:pt>
                <c:pt idx="3586">
                  <c:v>12997</c:v>
                </c:pt>
                <c:pt idx="3587">
                  <c:v>14757</c:v>
                </c:pt>
                <c:pt idx="3588">
                  <c:v>14342</c:v>
                </c:pt>
                <c:pt idx="3589">
                  <c:v>14286</c:v>
                </c:pt>
                <c:pt idx="3590">
                  <c:v>15372</c:v>
                </c:pt>
                <c:pt idx="3591">
                  <c:v>13707</c:v>
                </c:pt>
                <c:pt idx="3592">
                  <c:v>14488</c:v>
                </c:pt>
                <c:pt idx="3593">
                  <c:v>12997</c:v>
                </c:pt>
                <c:pt idx="3594">
                  <c:v>14757</c:v>
                </c:pt>
                <c:pt idx="3595">
                  <c:v>14342</c:v>
                </c:pt>
                <c:pt idx="3596">
                  <c:v>14286</c:v>
                </c:pt>
                <c:pt idx="3597">
                  <c:v>5000</c:v>
                </c:pt>
                <c:pt idx="3598">
                  <c:v>13707</c:v>
                </c:pt>
                <c:pt idx="3599">
                  <c:v>14488</c:v>
                </c:pt>
                <c:pt idx="3600">
                  <c:v>12997</c:v>
                </c:pt>
                <c:pt idx="3601">
                  <c:v>14757</c:v>
                </c:pt>
                <c:pt idx="3602">
                  <c:v>14342</c:v>
                </c:pt>
                <c:pt idx="3603">
                  <c:v>14286</c:v>
                </c:pt>
                <c:pt idx="3604">
                  <c:v>5000</c:v>
                </c:pt>
                <c:pt idx="3605">
                  <c:v>11990</c:v>
                </c:pt>
                <c:pt idx="3606">
                  <c:v>14488</c:v>
                </c:pt>
                <c:pt idx="3607">
                  <c:v>12997</c:v>
                </c:pt>
                <c:pt idx="3608">
                  <c:v>14757</c:v>
                </c:pt>
                <c:pt idx="3609">
                  <c:v>14342</c:v>
                </c:pt>
                <c:pt idx="3610">
                  <c:v>14286</c:v>
                </c:pt>
                <c:pt idx="3611">
                  <c:v>5000</c:v>
                </c:pt>
                <c:pt idx="3612">
                  <c:v>11990</c:v>
                </c:pt>
                <c:pt idx="3613">
                  <c:v>14572</c:v>
                </c:pt>
                <c:pt idx="3614">
                  <c:v>12997</c:v>
                </c:pt>
                <c:pt idx="3615">
                  <c:v>14757</c:v>
                </c:pt>
                <c:pt idx="3616">
                  <c:v>14342</c:v>
                </c:pt>
                <c:pt idx="3617">
                  <c:v>14286</c:v>
                </c:pt>
                <c:pt idx="3618">
                  <c:v>5000</c:v>
                </c:pt>
                <c:pt idx="3619">
                  <c:v>11990</c:v>
                </c:pt>
                <c:pt idx="3620">
                  <c:v>14572</c:v>
                </c:pt>
                <c:pt idx="3621">
                  <c:v>13221</c:v>
                </c:pt>
                <c:pt idx="3622">
                  <c:v>14757</c:v>
                </c:pt>
                <c:pt idx="3623">
                  <c:v>14342</c:v>
                </c:pt>
                <c:pt idx="3624">
                  <c:v>14286</c:v>
                </c:pt>
                <c:pt idx="3625">
                  <c:v>5000</c:v>
                </c:pt>
                <c:pt idx="3626">
                  <c:v>11990</c:v>
                </c:pt>
                <c:pt idx="3627">
                  <c:v>14572</c:v>
                </c:pt>
                <c:pt idx="3628">
                  <c:v>13221</c:v>
                </c:pt>
                <c:pt idx="3629">
                  <c:v>12588</c:v>
                </c:pt>
                <c:pt idx="3630">
                  <c:v>14757</c:v>
                </c:pt>
                <c:pt idx="3631">
                  <c:v>14342</c:v>
                </c:pt>
                <c:pt idx="3632">
                  <c:v>14286</c:v>
                </c:pt>
                <c:pt idx="3633">
                  <c:v>5000</c:v>
                </c:pt>
                <c:pt idx="3634">
                  <c:v>11990</c:v>
                </c:pt>
                <c:pt idx="3635">
                  <c:v>14572</c:v>
                </c:pt>
                <c:pt idx="3636">
                  <c:v>13221</c:v>
                </c:pt>
                <c:pt idx="3637">
                  <c:v>12588</c:v>
                </c:pt>
                <c:pt idx="3638">
                  <c:v>13223</c:v>
                </c:pt>
                <c:pt idx="3639">
                  <c:v>14342</c:v>
                </c:pt>
                <c:pt idx="3640">
                  <c:v>14286</c:v>
                </c:pt>
                <c:pt idx="3641">
                  <c:v>5000</c:v>
                </c:pt>
                <c:pt idx="3642">
                  <c:v>11990</c:v>
                </c:pt>
                <c:pt idx="3643">
                  <c:v>14572</c:v>
                </c:pt>
                <c:pt idx="3644">
                  <c:v>13221</c:v>
                </c:pt>
                <c:pt idx="3645">
                  <c:v>12588</c:v>
                </c:pt>
                <c:pt idx="3646">
                  <c:v>13223</c:v>
                </c:pt>
                <c:pt idx="3647">
                  <c:v>14633</c:v>
                </c:pt>
                <c:pt idx="3648">
                  <c:v>14342</c:v>
                </c:pt>
                <c:pt idx="3649">
                  <c:v>14286</c:v>
                </c:pt>
                <c:pt idx="3650">
                  <c:v>5000</c:v>
                </c:pt>
                <c:pt idx="3651">
                  <c:v>11990</c:v>
                </c:pt>
                <c:pt idx="3652">
                  <c:v>14572</c:v>
                </c:pt>
                <c:pt idx="3653">
                  <c:v>13221</c:v>
                </c:pt>
                <c:pt idx="3654">
                  <c:v>12588</c:v>
                </c:pt>
                <c:pt idx="3655">
                  <c:v>13223</c:v>
                </c:pt>
                <c:pt idx="3656">
                  <c:v>14633</c:v>
                </c:pt>
                <c:pt idx="3657">
                  <c:v>13684</c:v>
                </c:pt>
                <c:pt idx="3658">
                  <c:v>14286</c:v>
                </c:pt>
                <c:pt idx="3659">
                  <c:v>5000</c:v>
                </c:pt>
                <c:pt idx="3660">
                  <c:v>11990</c:v>
                </c:pt>
                <c:pt idx="3661">
                  <c:v>14572</c:v>
                </c:pt>
                <c:pt idx="3662">
                  <c:v>13221</c:v>
                </c:pt>
                <c:pt idx="3663">
                  <c:v>12588</c:v>
                </c:pt>
                <c:pt idx="3664">
                  <c:v>13223</c:v>
                </c:pt>
                <c:pt idx="3665">
                  <c:v>14633</c:v>
                </c:pt>
                <c:pt idx="3666">
                  <c:v>13684</c:v>
                </c:pt>
                <c:pt idx="3667">
                  <c:v>13800</c:v>
                </c:pt>
                <c:pt idx="3668">
                  <c:v>5000</c:v>
                </c:pt>
                <c:pt idx="3669">
                  <c:v>11990</c:v>
                </c:pt>
                <c:pt idx="3670">
                  <c:v>14572</c:v>
                </c:pt>
                <c:pt idx="3671">
                  <c:v>13221</c:v>
                </c:pt>
                <c:pt idx="3672">
                  <c:v>12588</c:v>
                </c:pt>
                <c:pt idx="3673">
                  <c:v>13223</c:v>
                </c:pt>
                <c:pt idx="3674">
                  <c:v>14633</c:v>
                </c:pt>
                <c:pt idx="3675">
                  <c:v>13684</c:v>
                </c:pt>
                <c:pt idx="3676">
                  <c:v>13800</c:v>
                </c:pt>
                <c:pt idx="3677">
                  <c:v>13049</c:v>
                </c:pt>
                <c:pt idx="3678">
                  <c:v>11990</c:v>
                </c:pt>
                <c:pt idx="3679">
                  <c:v>14572</c:v>
                </c:pt>
                <c:pt idx="3680">
                  <c:v>13221</c:v>
                </c:pt>
                <c:pt idx="3681">
                  <c:v>12588</c:v>
                </c:pt>
                <c:pt idx="3682">
                  <c:v>13223</c:v>
                </c:pt>
                <c:pt idx="3683">
                  <c:v>14633</c:v>
                </c:pt>
                <c:pt idx="3684">
                  <c:v>13684</c:v>
                </c:pt>
                <c:pt idx="3685">
                  <c:v>13800</c:v>
                </c:pt>
                <c:pt idx="3686">
                  <c:v>13049</c:v>
                </c:pt>
                <c:pt idx="3687">
                  <c:v>15320</c:v>
                </c:pt>
                <c:pt idx="3688">
                  <c:v>14572</c:v>
                </c:pt>
                <c:pt idx="3689">
                  <c:v>13221</c:v>
                </c:pt>
                <c:pt idx="3690">
                  <c:v>12588</c:v>
                </c:pt>
                <c:pt idx="3691">
                  <c:v>13223</c:v>
                </c:pt>
                <c:pt idx="3692">
                  <c:v>14633</c:v>
                </c:pt>
                <c:pt idx="3693">
                  <c:v>13684</c:v>
                </c:pt>
                <c:pt idx="3694">
                  <c:v>13800</c:v>
                </c:pt>
                <c:pt idx="3695">
                  <c:v>13049</c:v>
                </c:pt>
                <c:pt idx="3696">
                  <c:v>15320</c:v>
                </c:pt>
                <c:pt idx="3697">
                  <c:v>14760</c:v>
                </c:pt>
                <c:pt idx="3698">
                  <c:v>13221</c:v>
                </c:pt>
                <c:pt idx="3699">
                  <c:v>12588</c:v>
                </c:pt>
                <c:pt idx="3700">
                  <c:v>13223</c:v>
                </c:pt>
                <c:pt idx="3701">
                  <c:v>14633</c:v>
                </c:pt>
                <c:pt idx="3702">
                  <c:v>13684</c:v>
                </c:pt>
                <c:pt idx="3703">
                  <c:v>13800</c:v>
                </c:pt>
                <c:pt idx="3704">
                  <c:v>13049</c:v>
                </c:pt>
                <c:pt idx="3705">
                  <c:v>15320</c:v>
                </c:pt>
                <c:pt idx="3706">
                  <c:v>14760</c:v>
                </c:pt>
                <c:pt idx="3707">
                  <c:v>13044</c:v>
                </c:pt>
                <c:pt idx="3708">
                  <c:v>12588</c:v>
                </c:pt>
                <c:pt idx="3709">
                  <c:v>13223</c:v>
                </c:pt>
                <c:pt idx="3710">
                  <c:v>14633</c:v>
                </c:pt>
                <c:pt idx="3711">
                  <c:v>13684</c:v>
                </c:pt>
                <c:pt idx="3712">
                  <c:v>13800</c:v>
                </c:pt>
                <c:pt idx="3713">
                  <c:v>13049</c:v>
                </c:pt>
                <c:pt idx="3714">
                  <c:v>15320</c:v>
                </c:pt>
                <c:pt idx="3715">
                  <c:v>14760</c:v>
                </c:pt>
                <c:pt idx="3716">
                  <c:v>13044</c:v>
                </c:pt>
                <c:pt idx="3717">
                  <c:v>13223</c:v>
                </c:pt>
                <c:pt idx="3718">
                  <c:v>14633</c:v>
                </c:pt>
                <c:pt idx="3719">
                  <c:v>13684</c:v>
                </c:pt>
                <c:pt idx="3720">
                  <c:v>13800</c:v>
                </c:pt>
                <c:pt idx="3721">
                  <c:v>13049</c:v>
                </c:pt>
                <c:pt idx="3722">
                  <c:v>15320</c:v>
                </c:pt>
                <c:pt idx="3723">
                  <c:v>14760</c:v>
                </c:pt>
                <c:pt idx="3724">
                  <c:v>13044</c:v>
                </c:pt>
                <c:pt idx="3725">
                  <c:v>13571</c:v>
                </c:pt>
                <c:pt idx="3726">
                  <c:v>14633</c:v>
                </c:pt>
                <c:pt idx="3727">
                  <c:v>13684</c:v>
                </c:pt>
                <c:pt idx="3728">
                  <c:v>13800</c:v>
                </c:pt>
                <c:pt idx="3729">
                  <c:v>13049</c:v>
                </c:pt>
                <c:pt idx="3730">
                  <c:v>15320</c:v>
                </c:pt>
                <c:pt idx="3731">
                  <c:v>14760</c:v>
                </c:pt>
                <c:pt idx="3732">
                  <c:v>13044</c:v>
                </c:pt>
                <c:pt idx="3733">
                  <c:v>13571</c:v>
                </c:pt>
                <c:pt idx="3734">
                  <c:v>13543</c:v>
                </c:pt>
                <c:pt idx="3735">
                  <c:v>13684</c:v>
                </c:pt>
                <c:pt idx="3736">
                  <c:v>13800</c:v>
                </c:pt>
                <c:pt idx="3737">
                  <c:v>13049</c:v>
                </c:pt>
                <c:pt idx="3738">
                  <c:v>15320</c:v>
                </c:pt>
                <c:pt idx="3739">
                  <c:v>14760</c:v>
                </c:pt>
                <c:pt idx="3740">
                  <c:v>13044</c:v>
                </c:pt>
                <c:pt idx="3741">
                  <c:v>13571</c:v>
                </c:pt>
                <c:pt idx="3742">
                  <c:v>13543</c:v>
                </c:pt>
                <c:pt idx="3743">
                  <c:v>12605</c:v>
                </c:pt>
                <c:pt idx="3744">
                  <c:v>13800</c:v>
                </c:pt>
                <c:pt idx="3745">
                  <c:v>13049</c:v>
                </c:pt>
                <c:pt idx="3746">
                  <c:v>15320</c:v>
                </c:pt>
                <c:pt idx="3747">
                  <c:v>14760</c:v>
                </c:pt>
                <c:pt idx="3748">
                  <c:v>13044</c:v>
                </c:pt>
                <c:pt idx="3749">
                  <c:v>13571</c:v>
                </c:pt>
                <c:pt idx="3750">
                  <c:v>13543</c:v>
                </c:pt>
                <c:pt idx="3751">
                  <c:v>12605</c:v>
                </c:pt>
                <c:pt idx="3752">
                  <c:v>14735</c:v>
                </c:pt>
                <c:pt idx="3753">
                  <c:v>13049</c:v>
                </c:pt>
                <c:pt idx="3754">
                  <c:v>15320</c:v>
                </c:pt>
                <c:pt idx="3755">
                  <c:v>14760</c:v>
                </c:pt>
                <c:pt idx="3756">
                  <c:v>13044</c:v>
                </c:pt>
                <c:pt idx="3757">
                  <c:v>13571</c:v>
                </c:pt>
                <c:pt idx="3758">
                  <c:v>13543</c:v>
                </c:pt>
                <c:pt idx="3759">
                  <c:v>12605</c:v>
                </c:pt>
                <c:pt idx="3760">
                  <c:v>14735</c:v>
                </c:pt>
                <c:pt idx="3761">
                  <c:v>15182</c:v>
                </c:pt>
                <c:pt idx="3762">
                  <c:v>15320</c:v>
                </c:pt>
                <c:pt idx="3763">
                  <c:v>14760</c:v>
                </c:pt>
                <c:pt idx="3764">
                  <c:v>13044</c:v>
                </c:pt>
                <c:pt idx="3765">
                  <c:v>13571</c:v>
                </c:pt>
                <c:pt idx="3766">
                  <c:v>13543</c:v>
                </c:pt>
                <c:pt idx="3767">
                  <c:v>12605</c:v>
                </c:pt>
                <c:pt idx="3768">
                  <c:v>14735</c:v>
                </c:pt>
                <c:pt idx="3769">
                  <c:v>15182</c:v>
                </c:pt>
                <c:pt idx="3770">
                  <c:v>10537</c:v>
                </c:pt>
                <c:pt idx="3771">
                  <c:v>14760</c:v>
                </c:pt>
                <c:pt idx="3772">
                  <c:v>13044</c:v>
                </c:pt>
                <c:pt idx="3773">
                  <c:v>13571</c:v>
                </c:pt>
                <c:pt idx="3774">
                  <c:v>13543</c:v>
                </c:pt>
                <c:pt idx="3775">
                  <c:v>12605</c:v>
                </c:pt>
                <c:pt idx="3776">
                  <c:v>14735</c:v>
                </c:pt>
                <c:pt idx="3777">
                  <c:v>15182</c:v>
                </c:pt>
                <c:pt idx="3778">
                  <c:v>10537</c:v>
                </c:pt>
                <c:pt idx="3779">
                  <c:v>12597</c:v>
                </c:pt>
                <c:pt idx="3780">
                  <c:v>13044</c:v>
                </c:pt>
                <c:pt idx="3781">
                  <c:v>13571</c:v>
                </c:pt>
                <c:pt idx="3782">
                  <c:v>13543</c:v>
                </c:pt>
                <c:pt idx="3783">
                  <c:v>12605</c:v>
                </c:pt>
                <c:pt idx="3784">
                  <c:v>14735</c:v>
                </c:pt>
                <c:pt idx="3785">
                  <c:v>15182</c:v>
                </c:pt>
                <c:pt idx="3786">
                  <c:v>10537</c:v>
                </c:pt>
                <c:pt idx="3787">
                  <c:v>12597</c:v>
                </c:pt>
                <c:pt idx="3788">
                  <c:v>11778</c:v>
                </c:pt>
                <c:pt idx="3789">
                  <c:v>13571</c:v>
                </c:pt>
                <c:pt idx="3790">
                  <c:v>13543</c:v>
                </c:pt>
                <c:pt idx="3791">
                  <c:v>12605</c:v>
                </c:pt>
                <c:pt idx="3792">
                  <c:v>14735</c:v>
                </c:pt>
                <c:pt idx="3793">
                  <c:v>15182</c:v>
                </c:pt>
                <c:pt idx="3794">
                  <c:v>10537</c:v>
                </c:pt>
                <c:pt idx="3795">
                  <c:v>12597</c:v>
                </c:pt>
                <c:pt idx="3796">
                  <c:v>11778</c:v>
                </c:pt>
                <c:pt idx="3797">
                  <c:v>12876</c:v>
                </c:pt>
                <c:pt idx="3798">
                  <c:v>13571</c:v>
                </c:pt>
                <c:pt idx="3799">
                  <c:v>13543</c:v>
                </c:pt>
                <c:pt idx="3800">
                  <c:v>12605</c:v>
                </c:pt>
                <c:pt idx="3801">
                  <c:v>14735</c:v>
                </c:pt>
                <c:pt idx="3802">
                  <c:v>15182</c:v>
                </c:pt>
                <c:pt idx="3803">
                  <c:v>10537</c:v>
                </c:pt>
                <c:pt idx="3804">
                  <c:v>12597</c:v>
                </c:pt>
                <c:pt idx="3805">
                  <c:v>11778</c:v>
                </c:pt>
                <c:pt idx="3806">
                  <c:v>12876</c:v>
                </c:pt>
                <c:pt idx="3807">
                  <c:v>12371</c:v>
                </c:pt>
                <c:pt idx="3808">
                  <c:v>13543</c:v>
                </c:pt>
                <c:pt idx="3809">
                  <c:v>12605</c:v>
                </c:pt>
                <c:pt idx="3810">
                  <c:v>14735</c:v>
                </c:pt>
                <c:pt idx="3811">
                  <c:v>15182</c:v>
                </c:pt>
                <c:pt idx="3812">
                  <c:v>10537</c:v>
                </c:pt>
                <c:pt idx="3813">
                  <c:v>12597</c:v>
                </c:pt>
                <c:pt idx="3814">
                  <c:v>11778</c:v>
                </c:pt>
                <c:pt idx="3815">
                  <c:v>12876</c:v>
                </c:pt>
                <c:pt idx="3816">
                  <c:v>12371</c:v>
                </c:pt>
                <c:pt idx="3817">
                  <c:v>11853</c:v>
                </c:pt>
                <c:pt idx="3818">
                  <c:v>21722</c:v>
                </c:pt>
                <c:pt idx="3819">
                  <c:v>18458</c:v>
                </c:pt>
                <c:pt idx="3820">
                  <c:v>19487</c:v>
                </c:pt>
                <c:pt idx="3821">
                  <c:v>19545</c:v>
                </c:pt>
                <c:pt idx="3822">
                  <c:v>18275</c:v>
                </c:pt>
                <c:pt idx="3823">
                  <c:v>19874</c:v>
                </c:pt>
                <c:pt idx="3824">
                  <c:v>20800</c:v>
                </c:pt>
                <c:pt idx="3825">
                  <c:v>16174</c:v>
                </c:pt>
                <c:pt idx="3826">
                  <c:v>18458</c:v>
                </c:pt>
                <c:pt idx="3827">
                  <c:v>19487</c:v>
                </c:pt>
                <c:pt idx="3828">
                  <c:v>19545</c:v>
                </c:pt>
                <c:pt idx="3829">
                  <c:v>18275</c:v>
                </c:pt>
                <c:pt idx="3830">
                  <c:v>19874</c:v>
                </c:pt>
                <c:pt idx="3831">
                  <c:v>20800</c:v>
                </c:pt>
                <c:pt idx="3832">
                  <c:v>16174</c:v>
                </c:pt>
                <c:pt idx="3833">
                  <c:v>18458</c:v>
                </c:pt>
                <c:pt idx="3834">
                  <c:v>19487</c:v>
                </c:pt>
                <c:pt idx="3835">
                  <c:v>19545</c:v>
                </c:pt>
                <c:pt idx="3836">
                  <c:v>18275</c:v>
                </c:pt>
                <c:pt idx="3837">
                  <c:v>19874</c:v>
                </c:pt>
                <c:pt idx="3838">
                  <c:v>20800</c:v>
                </c:pt>
                <c:pt idx="3839">
                  <c:v>16174</c:v>
                </c:pt>
                <c:pt idx="3840">
                  <c:v>18810</c:v>
                </c:pt>
                <c:pt idx="3841">
                  <c:v>19487</c:v>
                </c:pt>
                <c:pt idx="3842">
                  <c:v>19545</c:v>
                </c:pt>
                <c:pt idx="3843">
                  <c:v>18275</c:v>
                </c:pt>
                <c:pt idx="3844">
                  <c:v>19874</c:v>
                </c:pt>
                <c:pt idx="3845">
                  <c:v>20800</c:v>
                </c:pt>
                <c:pt idx="3846">
                  <c:v>16174</c:v>
                </c:pt>
                <c:pt idx="3847">
                  <c:v>18810</c:v>
                </c:pt>
                <c:pt idx="3848">
                  <c:v>17945</c:v>
                </c:pt>
                <c:pt idx="3849">
                  <c:v>19545</c:v>
                </c:pt>
                <c:pt idx="3850">
                  <c:v>18275</c:v>
                </c:pt>
                <c:pt idx="3851">
                  <c:v>19874</c:v>
                </c:pt>
                <c:pt idx="3852">
                  <c:v>20800</c:v>
                </c:pt>
                <c:pt idx="3853">
                  <c:v>16174</c:v>
                </c:pt>
                <c:pt idx="3854">
                  <c:v>18810</c:v>
                </c:pt>
                <c:pt idx="3855">
                  <c:v>17945</c:v>
                </c:pt>
                <c:pt idx="3856">
                  <c:v>16638</c:v>
                </c:pt>
                <c:pt idx="3857">
                  <c:v>18275</c:v>
                </c:pt>
                <c:pt idx="3858">
                  <c:v>19874</c:v>
                </c:pt>
                <c:pt idx="3859">
                  <c:v>20800</c:v>
                </c:pt>
                <c:pt idx="3860">
                  <c:v>16174</c:v>
                </c:pt>
                <c:pt idx="3861">
                  <c:v>18810</c:v>
                </c:pt>
                <c:pt idx="3862">
                  <c:v>17945</c:v>
                </c:pt>
                <c:pt idx="3863">
                  <c:v>16638</c:v>
                </c:pt>
                <c:pt idx="3864">
                  <c:v>15924</c:v>
                </c:pt>
                <c:pt idx="3865">
                  <c:v>19874</c:v>
                </c:pt>
                <c:pt idx="3866">
                  <c:v>20800</c:v>
                </c:pt>
                <c:pt idx="3867">
                  <c:v>16174</c:v>
                </c:pt>
                <c:pt idx="3868">
                  <c:v>18810</c:v>
                </c:pt>
                <c:pt idx="3869">
                  <c:v>17945</c:v>
                </c:pt>
                <c:pt idx="3870">
                  <c:v>16638</c:v>
                </c:pt>
                <c:pt idx="3871">
                  <c:v>15924</c:v>
                </c:pt>
                <c:pt idx="3872">
                  <c:v>18095</c:v>
                </c:pt>
                <c:pt idx="3873">
                  <c:v>20800</c:v>
                </c:pt>
                <c:pt idx="3874">
                  <c:v>16174</c:v>
                </c:pt>
                <c:pt idx="3875">
                  <c:v>18810</c:v>
                </c:pt>
                <c:pt idx="3876">
                  <c:v>17945</c:v>
                </c:pt>
                <c:pt idx="3877">
                  <c:v>16638</c:v>
                </c:pt>
                <c:pt idx="3878">
                  <c:v>15924</c:v>
                </c:pt>
                <c:pt idx="3879">
                  <c:v>18095</c:v>
                </c:pt>
                <c:pt idx="3880">
                  <c:v>16444</c:v>
                </c:pt>
                <c:pt idx="3881">
                  <c:v>10446</c:v>
                </c:pt>
                <c:pt idx="3882">
                  <c:v>15000</c:v>
                </c:pt>
                <c:pt idx="3883">
                  <c:v>18243</c:v>
                </c:pt>
                <c:pt idx="3884">
                  <c:v>19812</c:v>
                </c:pt>
                <c:pt idx="3885">
                  <c:v>14706</c:v>
                </c:pt>
                <c:pt idx="3886">
                  <c:v>14519</c:v>
                </c:pt>
                <c:pt idx="3887">
                  <c:v>15000</c:v>
                </c:pt>
                <c:pt idx="3888">
                  <c:v>18243</c:v>
                </c:pt>
                <c:pt idx="3889">
                  <c:v>19812</c:v>
                </c:pt>
                <c:pt idx="3890">
                  <c:v>14706</c:v>
                </c:pt>
                <c:pt idx="3891">
                  <c:v>14519</c:v>
                </c:pt>
                <c:pt idx="3892">
                  <c:v>15837</c:v>
                </c:pt>
                <c:pt idx="3893">
                  <c:v>18243</c:v>
                </c:pt>
                <c:pt idx="3894">
                  <c:v>19812</c:v>
                </c:pt>
                <c:pt idx="3895">
                  <c:v>14706</c:v>
                </c:pt>
                <c:pt idx="3896">
                  <c:v>14519</c:v>
                </c:pt>
                <c:pt idx="3897">
                  <c:v>15837</c:v>
                </c:pt>
                <c:pt idx="3898">
                  <c:v>18243</c:v>
                </c:pt>
                <c:pt idx="3899">
                  <c:v>19812</c:v>
                </c:pt>
                <c:pt idx="3900">
                  <c:v>14706</c:v>
                </c:pt>
                <c:pt idx="3901">
                  <c:v>14519</c:v>
                </c:pt>
                <c:pt idx="3902">
                  <c:v>15837</c:v>
                </c:pt>
                <c:pt idx="3903">
                  <c:v>16019</c:v>
                </c:pt>
                <c:pt idx="3904">
                  <c:v>19812</c:v>
                </c:pt>
                <c:pt idx="3905">
                  <c:v>14706</c:v>
                </c:pt>
                <c:pt idx="3906">
                  <c:v>14519</c:v>
                </c:pt>
                <c:pt idx="3907">
                  <c:v>15837</c:v>
                </c:pt>
                <c:pt idx="3908">
                  <c:v>16019</c:v>
                </c:pt>
                <c:pt idx="3909">
                  <c:v>19812</c:v>
                </c:pt>
                <c:pt idx="3910">
                  <c:v>14706</c:v>
                </c:pt>
                <c:pt idx="3911">
                  <c:v>14519</c:v>
                </c:pt>
                <c:pt idx="3912">
                  <c:v>15837</c:v>
                </c:pt>
                <c:pt idx="3913">
                  <c:v>16019</c:v>
                </c:pt>
                <c:pt idx="3914">
                  <c:v>14706</c:v>
                </c:pt>
                <c:pt idx="3915">
                  <c:v>14519</c:v>
                </c:pt>
                <c:pt idx="3916">
                  <c:v>15837</c:v>
                </c:pt>
                <c:pt idx="3917">
                  <c:v>16019</c:v>
                </c:pt>
                <c:pt idx="3918">
                  <c:v>16385</c:v>
                </c:pt>
                <c:pt idx="3919">
                  <c:v>15591</c:v>
                </c:pt>
                <c:pt idx="3920">
                  <c:v>17834</c:v>
                </c:pt>
                <c:pt idx="3921">
                  <c:v>17651</c:v>
                </c:pt>
                <c:pt idx="3922">
                  <c:v>17670</c:v>
                </c:pt>
                <c:pt idx="3923">
                  <c:v>16279</c:v>
                </c:pt>
                <c:pt idx="3924">
                  <c:v>16343</c:v>
                </c:pt>
                <c:pt idx="3925">
                  <c:v>17834</c:v>
                </c:pt>
                <c:pt idx="3926">
                  <c:v>17651</c:v>
                </c:pt>
                <c:pt idx="3927">
                  <c:v>17670</c:v>
                </c:pt>
                <c:pt idx="3928">
                  <c:v>16279</c:v>
                </c:pt>
                <c:pt idx="3929">
                  <c:v>16343</c:v>
                </c:pt>
                <c:pt idx="3930">
                  <c:v>15388</c:v>
                </c:pt>
                <c:pt idx="3931">
                  <c:v>15359</c:v>
                </c:pt>
                <c:pt idx="3932">
                  <c:v>13043</c:v>
                </c:pt>
                <c:pt idx="3933">
                  <c:v>14971</c:v>
                </c:pt>
                <c:pt idx="3934">
                  <c:v>11754</c:v>
                </c:pt>
                <c:pt idx="3935">
                  <c:v>12410</c:v>
                </c:pt>
                <c:pt idx="3936">
                  <c:v>11293</c:v>
                </c:pt>
                <c:pt idx="3937">
                  <c:v>15359</c:v>
                </c:pt>
                <c:pt idx="3938">
                  <c:v>13043</c:v>
                </c:pt>
                <c:pt idx="3939">
                  <c:v>14971</c:v>
                </c:pt>
                <c:pt idx="3940">
                  <c:v>11754</c:v>
                </c:pt>
                <c:pt idx="3941">
                  <c:v>12410</c:v>
                </c:pt>
                <c:pt idx="3942">
                  <c:v>11293</c:v>
                </c:pt>
                <c:pt idx="3943">
                  <c:v>13062</c:v>
                </c:pt>
                <c:pt idx="3944">
                  <c:v>15359</c:v>
                </c:pt>
                <c:pt idx="3945">
                  <c:v>13043</c:v>
                </c:pt>
                <c:pt idx="3946">
                  <c:v>14971</c:v>
                </c:pt>
                <c:pt idx="3947">
                  <c:v>11754</c:v>
                </c:pt>
                <c:pt idx="3948">
                  <c:v>12410</c:v>
                </c:pt>
                <c:pt idx="3949">
                  <c:v>11293</c:v>
                </c:pt>
                <c:pt idx="3950">
                  <c:v>13062</c:v>
                </c:pt>
                <c:pt idx="3951">
                  <c:v>16500</c:v>
                </c:pt>
                <c:pt idx="3952">
                  <c:v>15359</c:v>
                </c:pt>
                <c:pt idx="3953">
                  <c:v>13043</c:v>
                </c:pt>
                <c:pt idx="3954">
                  <c:v>14971</c:v>
                </c:pt>
                <c:pt idx="3955">
                  <c:v>11754</c:v>
                </c:pt>
                <c:pt idx="3956">
                  <c:v>12410</c:v>
                </c:pt>
                <c:pt idx="3957">
                  <c:v>11293</c:v>
                </c:pt>
                <c:pt idx="3958">
                  <c:v>13062</c:v>
                </c:pt>
                <c:pt idx="3959">
                  <c:v>16500</c:v>
                </c:pt>
                <c:pt idx="3960">
                  <c:v>11789</c:v>
                </c:pt>
                <c:pt idx="3961">
                  <c:v>13043</c:v>
                </c:pt>
                <c:pt idx="3962">
                  <c:v>14971</c:v>
                </c:pt>
                <c:pt idx="3963">
                  <c:v>11754</c:v>
                </c:pt>
                <c:pt idx="3964">
                  <c:v>12410</c:v>
                </c:pt>
                <c:pt idx="3965">
                  <c:v>11293</c:v>
                </c:pt>
                <c:pt idx="3966">
                  <c:v>13062</c:v>
                </c:pt>
                <c:pt idx="3967">
                  <c:v>16500</c:v>
                </c:pt>
                <c:pt idx="3968">
                  <c:v>11789</c:v>
                </c:pt>
                <c:pt idx="3969">
                  <c:v>11928</c:v>
                </c:pt>
                <c:pt idx="3970">
                  <c:v>14971</c:v>
                </c:pt>
                <c:pt idx="3971">
                  <c:v>11754</c:v>
                </c:pt>
                <c:pt idx="3972">
                  <c:v>12410</c:v>
                </c:pt>
                <c:pt idx="3973">
                  <c:v>11293</c:v>
                </c:pt>
                <c:pt idx="3974">
                  <c:v>13062</c:v>
                </c:pt>
                <c:pt idx="3975">
                  <c:v>16500</c:v>
                </c:pt>
                <c:pt idx="3976">
                  <c:v>11789</c:v>
                </c:pt>
                <c:pt idx="3977">
                  <c:v>11928</c:v>
                </c:pt>
                <c:pt idx="3978">
                  <c:v>15566</c:v>
                </c:pt>
                <c:pt idx="3979">
                  <c:v>14971</c:v>
                </c:pt>
                <c:pt idx="3980">
                  <c:v>11754</c:v>
                </c:pt>
                <c:pt idx="3981">
                  <c:v>12410</c:v>
                </c:pt>
                <c:pt idx="3982">
                  <c:v>11293</c:v>
                </c:pt>
                <c:pt idx="3983">
                  <c:v>13062</c:v>
                </c:pt>
                <c:pt idx="3984">
                  <c:v>16500</c:v>
                </c:pt>
                <c:pt idx="3985">
                  <c:v>11789</c:v>
                </c:pt>
                <c:pt idx="3986">
                  <c:v>11928</c:v>
                </c:pt>
                <c:pt idx="3987">
                  <c:v>15566</c:v>
                </c:pt>
                <c:pt idx="3988">
                  <c:v>12602</c:v>
                </c:pt>
                <c:pt idx="3989">
                  <c:v>11754</c:v>
                </c:pt>
                <c:pt idx="3990">
                  <c:v>12410</c:v>
                </c:pt>
                <c:pt idx="3991">
                  <c:v>11293</c:v>
                </c:pt>
                <c:pt idx="3992">
                  <c:v>13062</c:v>
                </c:pt>
                <c:pt idx="3993">
                  <c:v>16500</c:v>
                </c:pt>
                <c:pt idx="3994">
                  <c:v>11789</c:v>
                </c:pt>
                <c:pt idx="3995">
                  <c:v>11928</c:v>
                </c:pt>
                <c:pt idx="3996">
                  <c:v>15566</c:v>
                </c:pt>
                <c:pt idx="3997">
                  <c:v>12602</c:v>
                </c:pt>
                <c:pt idx="3998">
                  <c:v>13465</c:v>
                </c:pt>
                <c:pt idx="3999">
                  <c:v>12410</c:v>
                </c:pt>
                <c:pt idx="4000">
                  <c:v>11293</c:v>
                </c:pt>
                <c:pt idx="4001">
                  <c:v>13062</c:v>
                </c:pt>
                <c:pt idx="4002">
                  <c:v>16500</c:v>
                </c:pt>
                <c:pt idx="4003">
                  <c:v>11789</c:v>
                </c:pt>
                <c:pt idx="4004">
                  <c:v>11928</c:v>
                </c:pt>
                <c:pt idx="4005">
                  <c:v>15566</c:v>
                </c:pt>
                <c:pt idx="4006">
                  <c:v>12602</c:v>
                </c:pt>
                <c:pt idx="4007">
                  <c:v>13465</c:v>
                </c:pt>
                <c:pt idx="4008">
                  <c:v>11293</c:v>
                </c:pt>
                <c:pt idx="4009">
                  <c:v>13062</c:v>
                </c:pt>
                <c:pt idx="4010">
                  <c:v>16500</c:v>
                </c:pt>
                <c:pt idx="4011">
                  <c:v>11789</c:v>
                </c:pt>
                <c:pt idx="4012">
                  <c:v>11928</c:v>
                </c:pt>
                <c:pt idx="4013">
                  <c:v>15566</c:v>
                </c:pt>
                <c:pt idx="4014">
                  <c:v>12602</c:v>
                </c:pt>
                <c:pt idx="4015">
                  <c:v>13465</c:v>
                </c:pt>
                <c:pt idx="4016">
                  <c:v>11341</c:v>
                </c:pt>
                <c:pt idx="4017">
                  <c:v>13062</c:v>
                </c:pt>
                <c:pt idx="4018">
                  <c:v>16500</c:v>
                </c:pt>
                <c:pt idx="4019">
                  <c:v>11789</c:v>
                </c:pt>
                <c:pt idx="4020">
                  <c:v>11928</c:v>
                </c:pt>
                <c:pt idx="4021">
                  <c:v>15566</c:v>
                </c:pt>
                <c:pt idx="4022">
                  <c:v>12602</c:v>
                </c:pt>
                <c:pt idx="4023">
                  <c:v>13465</c:v>
                </c:pt>
                <c:pt idx="4024">
                  <c:v>11341</c:v>
                </c:pt>
                <c:pt idx="4025">
                  <c:v>12222</c:v>
                </c:pt>
                <c:pt idx="4026">
                  <c:v>16500</c:v>
                </c:pt>
                <c:pt idx="4027">
                  <c:v>11789</c:v>
                </c:pt>
                <c:pt idx="4028">
                  <c:v>11928</c:v>
                </c:pt>
                <c:pt idx="4029">
                  <c:v>15566</c:v>
                </c:pt>
                <c:pt idx="4030">
                  <c:v>12602</c:v>
                </c:pt>
                <c:pt idx="4031">
                  <c:v>13465</c:v>
                </c:pt>
                <c:pt idx="4032">
                  <c:v>11341</c:v>
                </c:pt>
                <c:pt idx="4033">
                  <c:v>12222</c:v>
                </c:pt>
                <c:pt idx="4034">
                  <c:v>10030</c:v>
                </c:pt>
                <c:pt idx="4035">
                  <c:v>11789</c:v>
                </c:pt>
                <c:pt idx="4036">
                  <c:v>11928</c:v>
                </c:pt>
                <c:pt idx="4037">
                  <c:v>15566</c:v>
                </c:pt>
                <c:pt idx="4038">
                  <c:v>12602</c:v>
                </c:pt>
                <c:pt idx="4039">
                  <c:v>13465</c:v>
                </c:pt>
                <c:pt idx="4040">
                  <c:v>11341</c:v>
                </c:pt>
                <c:pt idx="4041">
                  <c:v>12222</c:v>
                </c:pt>
                <c:pt idx="4042">
                  <c:v>10030</c:v>
                </c:pt>
                <c:pt idx="4043">
                  <c:v>14139</c:v>
                </c:pt>
                <c:pt idx="4044">
                  <c:v>11928</c:v>
                </c:pt>
                <c:pt idx="4045">
                  <c:v>15566</c:v>
                </c:pt>
                <c:pt idx="4046">
                  <c:v>12602</c:v>
                </c:pt>
                <c:pt idx="4047">
                  <c:v>13465</c:v>
                </c:pt>
                <c:pt idx="4048">
                  <c:v>11341</c:v>
                </c:pt>
                <c:pt idx="4049">
                  <c:v>12222</c:v>
                </c:pt>
                <c:pt idx="4050">
                  <c:v>10030</c:v>
                </c:pt>
                <c:pt idx="4051">
                  <c:v>14139</c:v>
                </c:pt>
                <c:pt idx="4052">
                  <c:v>13251</c:v>
                </c:pt>
                <c:pt idx="4053">
                  <c:v>15566</c:v>
                </c:pt>
                <c:pt idx="4054">
                  <c:v>12602</c:v>
                </c:pt>
                <c:pt idx="4055">
                  <c:v>13465</c:v>
                </c:pt>
                <c:pt idx="4056">
                  <c:v>11341</c:v>
                </c:pt>
                <c:pt idx="4057">
                  <c:v>12222</c:v>
                </c:pt>
                <c:pt idx="4058">
                  <c:v>10030</c:v>
                </c:pt>
                <c:pt idx="4059">
                  <c:v>14139</c:v>
                </c:pt>
                <c:pt idx="4060">
                  <c:v>13251</c:v>
                </c:pt>
                <c:pt idx="4061">
                  <c:v>11957</c:v>
                </c:pt>
                <c:pt idx="4062">
                  <c:v>12602</c:v>
                </c:pt>
                <c:pt idx="4063">
                  <c:v>13465</c:v>
                </c:pt>
                <c:pt idx="4064">
                  <c:v>11341</c:v>
                </c:pt>
                <c:pt idx="4065">
                  <c:v>12222</c:v>
                </c:pt>
                <c:pt idx="4066">
                  <c:v>10030</c:v>
                </c:pt>
                <c:pt idx="4067">
                  <c:v>14139</c:v>
                </c:pt>
                <c:pt idx="4068">
                  <c:v>13251</c:v>
                </c:pt>
                <c:pt idx="4069">
                  <c:v>11957</c:v>
                </c:pt>
                <c:pt idx="4070">
                  <c:v>11886</c:v>
                </c:pt>
                <c:pt idx="4071">
                  <c:v>13465</c:v>
                </c:pt>
                <c:pt idx="4072">
                  <c:v>11341</c:v>
                </c:pt>
                <c:pt idx="4073">
                  <c:v>12222</c:v>
                </c:pt>
                <c:pt idx="4074">
                  <c:v>10030</c:v>
                </c:pt>
                <c:pt idx="4075">
                  <c:v>14139</c:v>
                </c:pt>
                <c:pt idx="4076">
                  <c:v>13251</c:v>
                </c:pt>
                <c:pt idx="4077">
                  <c:v>11957</c:v>
                </c:pt>
                <c:pt idx="4078">
                  <c:v>11886</c:v>
                </c:pt>
                <c:pt idx="4079">
                  <c:v>14404</c:v>
                </c:pt>
                <c:pt idx="4080">
                  <c:v>11341</c:v>
                </c:pt>
                <c:pt idx="4081">
                  <c:v>12222</c:v>
                </c:pt>
                <c:pt idx="4082">
                  <c:v>10030</c:v>
                </c:pt>
                <c:pt idx="4083">
                  <c:v>14139</c:v>
                </c:pt>
                <c:pt idx="4084">
                  <c:v>13251</c:v>
                </c:pt>
                <c:pt idx="4085">
                  <c:v>11957</c:v>
                </c:pt>
                <c:pt idx="4086">
                  <c:v>11886</c:v>
                </c:pt>
                <c:pt idx="4087">
                  <c:v>14404</c:v>
                </c:pt>
                <c:pt idx="4088">
                  <c:v>12095</c:v>
                </c:pt>
                <c:pt idx="4089">
                  <c:v>11341</c:v>
                </c:pt>
                <c:pt idx="4090">
                  <c:v>12222</c:v>
                </c:pt>
                <c:pt idx="4091">
                  <c:v>10030</c:v>
                </c:pt>
                <c:pt idx="4092">
                  <c:v>14139</c:v>
                </c:pt>
                <c:pt idx="4093">
                  <c:v>13251</c:v>
                </c:pt>
                <c:pt idx="4094">
                  <c:v>11957</c:v>
                </c:pt>
                <c:pt idx="4095">
                  <c:v>11886</c:v>
                </c:pt>
                <c:pt idx="4096">
                  <c:v>14404</c:v>
                </c:pt>
                <c:pt idx="4097">
                  <c:v>12095</c:v>
                </c:pt>
                <c:pt idx="4098">
                  <c:v>11839</c:v>
                </c:pt>
                <c:pt idx="4099">
                  <c:v>13961</c:v>
                </c:pt>
                <c:pt idx="4100">
                  <c:v>11246</c:v>
                </c:pt>
                <c:pt idx="4101">
                  <c:v>10692</c:v>
                </c:pt>
                <c:pt idx="4102">
                  <c:v>12026</c:v>
                </c:pt>
                <c:pt idx="4103">
                  <c:v>12534</c:v>
                </c:pt>
                <c:pt idx="4104">
                  <c:v>13769</c:v>
                </c:pt>
                <c:pt idx="4105">
                  <c:v>13961</c:v>
                </c:pt>
                <c:pt idx="4106">
                  <c:v>11246</c:v>
                </c:pt>
                <c:pt idx="4107">
                  <c:v>10692</c:v>
                </c:pt>
                <c:pt idx="4108">
                  <c:v>12026</c:v>
                </c:pt>
                <c:pt idx="4109">
                  <c:v>12534</c:v>
                </c:pt>
                <c:pt idx="4110">
                  <c:v>13769</c:v>
                </c:pt>
                <c:pt idx="4111">
                  <c:v>13733</c:v>
                </c:pt>
                <c:pt idx="4112">
                  <c:v>11246</c:v>
                </c:pt>
                <c:pt idx="4113">
                  <c:v>10692</c:v>
                </c:pt>
                <c:pt idx="4114">
                  <c:v>12026</c:v>
                </c:pt>
                <c:pt idx="4115">
                  <c:v>12534</c:v>
                </c:pt>
                <c:pt idx="4116">
                  <c:v>13769</c:v>
                </c:pt>
                <c:pt idx="4117">
                  <c:v>13733</c:v>
                </c:pt>
                <c:pt idx="4118">
                  <c:v>12201</c:v>
                </c:pt>
                <c:pt idx="4119">
                  <c:v>11246</c:v>
                </c:pt>
                <c:pt idx="4120">
                  <c:v>10692</c:v>
                </c:pt>
                <c:pt idx="4121">
                  <c:v>12026</c:v>
                </c:pt>
                <c:pt idx="4122">
                  <c:v>12534</c:v>
                </c:pt>
                <c:pt idx="4123">
                  <c:v>13769</c:v>
                </c:pt>
                <c:pt idx="4124">
                  <c:v>13733</c:v>
                </c:pt>
                <c:pt idx="4125">
                  <c:v>12201</c:v>
                </c:pt>
                <c:pt idx="4126">
                  <c:v>12364</c:v>
                </c:pt>
                <c:pt idx="4127">
                  <c:v>11246</c:v>
                </c:pt>
                <c:pt idx="4128">
                  <c:v>10692</c:v>
                </c:pt>
                <c:pt idx="4129">
                  <c:v>12026</c:v>
                </c:pt>
                <c:pt idx="4130">
                  <c:v>12534</c:v>
                </c:pt>
                <c:pt idx="4131">
                  <c:v>13769</c:v>
                </c:pt>
                <c:pt idx="4132">
                  <c:v>13733</c:v>
                </c:pt>
                <c:pt idx="4133">
                  <c:v>12201</c:v>
                </c:pt>
                <c:pt idx="4134">
                  <c:v>12364</c:v>
                </c:pt>
                <c:pt idx="4135">
                  <c:v>10441</c:v>
                </c:pt>
                <c:pt idx="4136">
                  <c:v>10692</c:v>
                </c:pt>
                <c:pt idx="4137">
                  <c:v>12026</c:v>
                </c:pt>
                <c:pt idx="4138">
                  <c:v>12534</c:v>
                </c:pt>
                <c:pt idx="4139">
                  <c:v>13769</c:v>
                </c:pt>
                <c:pt idx="4140">
                  <c:v>13733</c:v>
                </c:pt>
                <c:pt idx="4141">
                  <c:v>12201</c:v>
                </c:pt>
                <c:pt idx="4142">
                  <c:v>12364</c:v>
                </c:pt>
                <c:pt idx="4143">
                  <c:v>10441</c:v>
                </c:pt>
                <c:pt idx="4144">
                  <c:v>13533</c:v>
                </c:pt>
                <c:pt idx="4145">
                  <c:v>10692</c:v>
                </c:pt>
                <c:pt idx="4146">
                  <c:v>12026</c:v>
                </c:pt>
                <c:pt idx="4147">
                  <c:v>12534</c:v>
                </c:pt>
                <c:pt idx="4148">
                  <c:v>13769</c:v>
                </c:pt>
                <c:pt idx="4149">
                  <c:v>13733</c:v>
                </c:pt>
                <c:pt idx="4150">
                  <c:v>12201</c:v>
                </c:pt>
                <c:pt idx="4151">
                  <c:v>12364</c:v>
                </c:pt>
                <c:pt idx="4152">
                  <c:v>10441</c:v>
                </c:pt>
                <c:pt idx="4153">
                  <c:v>13533</c:v>
                </c:pt>
                <c:pt idx="4154">
                  <c:v>11854</c:v>
                </c:pt>
                <c:pt idx="4155">
                  <c:v>12026</c:v>
                </c:pt>
                <c:pt idx="4156">
                  <c:v>12534</c:v>
                </c:pt>
                <c:pt idx="4157">
                  <c:v>13769</c:v>
                </c:pt>
                <c:pt idx="4158">
                  <c:v>13733</c:v>
                </c:pt>
                <c:pt idx="4159">
                  <c:v>12201</c:v>
                </c:pt>
                <c:pt idx="4160">
                  <c:v>12364</c:v>
                </c:pt>
                <c:pt idx="4161">
                  <c:v>10441</c:v>
                </c:pt>
                <c:pt idx="4162">
                  <c:v>13533</c:v>
                </c:pt>
                <c:pt idx="4163">
                  <c:v>11854</c:v>
                </c:pt>
                <c:pt idx="4164">
                  <c:v>11934</c:v>
                </c:pt>
                <c:pt idx="4165">
                  <c:v>12534</c:v>
                </c:pt>
                <c:pt idx="4166">
                  <c:v>13769</c:v>
                </c:pt>
                <c:pt idx="4167">
                  <c:v>13733</c:v>
                </c:pt>
                <c:pt idx="4168">
                  <c:v>12201</c:v>
                </c:pt>
                <c:pt idx="4169">
                  <c:v>12364</c:v>
                </c:pt>
                <c:pt idx="4170">
                  <c:v>10441</c:v>
                </c:pt>
                <c:pt idx="4171">
                  <c:v>13533</c:v>
                </c:pt>
                <c:pt idx="4172">
                  <c:v>11854</c:v>
                </c:pt>
                <c:pt idx="4173">
                  <c:v>11934</c:v>
                </c:pt>
                <c:pt idx="4174">
                  <c:v>12471</c:v>
                </c:pt>
                <c:pt idx="4175">
                  <c:v>13769</c:v>
                </c:pt>
                <c:pt idx="4176">
                  <c:v>13733</c:v>
                </c:pt>
                <c:pt idx="4177">
                  <c:v>12201</c:v>
                </c:pt>
                <c:pt idx="4178">
                  <c:v>12364</c:v>
                </c:pt>
                <c:pt idx="4179">
                  <c:v>10441</c:v>
                </c:pt>
                <c:pt idx="4180">
                  <c:v>13533</c:v>
                </c:pt>
                <c:pt idx="4181">
                  <c:v>11854</c:v>
                </c:pt>
                <c:pt idx="4182">
                  <c:v>11934</c:v>
                </c:pt>
                <c:pt idx="4183">
                  <c:v>12471</c:v>
                </c:pt>
                <c:pt idx="4184">
                  <c:v>13974</c:v>
                </c:pt>
                <c:pt idx="4185">
                  <c:v>13733</c:v>
                </c:pt>
                <c:pt idx="4186">
                  <c:v>12201</c:v>
                </c:pt>
                <c:pt idx="4187">
                  <c:v>12364</c:v>
                </c:pt>
                <c:pt idx="4188">
                  <c:v>10441</c:v>
                </c:pt>
                <c:pt idx="4189">
                  <c:v>13533</c:v>
                </c:pt>
                <c:pt idx="4190">
                  <c:v>11854</c:v>
                </c:pt>
                <c:pt idx="4191">
                  <c:v>11934</c:v>
                </c:pt>
                <c:pt idx="4192">
                  <c:v>12471</c:v>
                </c:pt>
                <c:pt idx="4193">
                  <c:v>13974</c:v>
                </c:pt>
                <c:pt idx="4194">
                  <c:v>12070</c:v>
                </c:pt>
                <c:pt idx="4195">
                  <c:v>12201</c:v>
                </c:pt>
                <c:pt idx="4196">
                  <c:v>12364</c:v>
                </c:pt>
                <c:pt idx="4197">
                  <c:v>10441</c:v>
                </c:pt>
                <c:pt idx="4198">
                  <c:v>13533</c:v>
                </c:pt>
                <c:pt idx="4199">
                  <c:v>11854</c:v>
                </c:pt>
                <c:pt idx="4200">
                  <c:v>11934</c:v>
                </c:pt>
                <c:pt idx="4201">
                  <c:v>12471</c:v>
                </c:pt>
                <c:pt idx="4202">
                  <c:v>13974</c:v>
                </c:pt>
                <c:pt idx="4203">
                  <c:v>12070</c:v>
                </c:pt>
                <c:pt idx="4204">
                  <c:v>11000</c:v>
                </c:pt>
                <c:pt idx="4205">
                  <c:v>12364</c:v>
                </c:pt>
                <c:pt idx="4206">
                  <c:v>10441</c:v>
                </c:pt>
                <c:pt idx="4207">
                  <c:v>13533</c:v>
                </c:pt>
                <c:pt idx="4208">
                  <c:v>11854</c:v>
                </c:pt>
                <c:pt idx="4209">
                  <c:v>11934</c:v>
                </c:pt>
                <c:pt idx="4210">
                  <c:v>12471</c:v>
                </c:pt>
                <c:pt idx="4211">
                  <c:v>13974</c:v>
                </c:pt>
                <c:pt idx="4212">
                  <c:v>12070</c:v>
                </c:pt>
                <c:pt idx="4213">
                  <c:v>11000</c:v>
                </c:pt>
                <c:pt idx="4214">
                  <c:v>13387</c:v>
                </c:pt>
                <c:pt idx="4215">
                  <c:v>10441</c:v>
                </c:pt>
                <c:pt idx="4216">
                  <c:v>13533</c:v>
                </c:pt>
                <c:pt idx="4217">
                  <c:v>11854</c:v>
                </c:pt>
                <c:pt idx="4218">
                  <c:v>11934</c:v>
                </c:pt>
                <c:pt idx="4219">
                  <c:v>12471</c:v>
                </c:pt>
                <c:pt idx="4220">
                  <c:v>13974</c:v>
                </c:pt>
                <c:pt idx="4221">
                  <c:v>12070</c:v>
                </c:pt>
                <c:pt idx="4222">
                  <c:v>11000</c:v>
                </c:pt>
                <c:pt idx="4223">
                  <c:v>13387</c:v>
                </c:pt>
                <c:pt idx="4224">
                  <c:v>12043</c:v>
                </c:pt>
                <c:pt idx="4225">
                  <c:v>13533</c:v>
                </c:pt>
                <c:pt idx="4226">
                  <c:v>11854</c:v>
                </c:pt>
                <c:pt idx="4227">
                  <c:v>11934</c:v>
                </c:pt>
                <c:pt idx="4228">
                  <c:v>12471</c:v>
                </c:pt>
                <c:pt idx="4229">
                  <c:v>13974</c:v>
                </c:pt>
                <c:pt idx="4230">
                  <c:v>12070</c:v>
                </c:pt>
                <c:pt idx="4231">
                  <c:v>11000</c:v>
                </c:pt>
                <c:pt idx="4232">
                  <c:v>13387</c:v>
                </c:pt>
                <c:pt idx="4233">
                  <c:v>12043</c:v>
                </c:pt>
                <c:pt idx="4234">
                  <c:v>12395</c:v>
                </c:pt>
                <c:pt idx="4235">
                  <c:v>11854</c:v>
                </c:pt>
                <c:pt idx="4236">
                  <c:v>11934</c:v>
                </c:pt>
                <c:pt idx="4237">
                  <c:v>12471</c:v>
                </c:pt>
                <c:pt idx="4238">
                  <c:v>13974</c:v>
                </c:pt>
                <c:pt idx="4239">
                  <c:v>12070</c:v>
                </c:pt>
                <c:pt idx="4240">
                  <c:v>11000</c:v>
                </c:pt>
                <c:pt idx="4241">
                  <c:v>13387</c:v>
                </c:pt>
                <c:pt idx="4242">
                  <c:v>12043</c:v>
                </c:pt>
                <c:pt idx="4243">
                  <c:v>12395</c:v>
                </c:pt>
                <c:pt idx="4244">
                  <c:v>16479</c:v>
                </c:pt>
                <c:pt idx="4245">
                  <c:v>11934</c:v>
                </c:pt>
                <c:pt idx="4246">
                  <c:v>12471</c:v>
                </c:pt>
                <c:pt idx="4247">
                  <c:v>13974</c:v>
                </c:pt>
                <c:pt idx="4248">
                  <c:v>12070</c:v>
                </c:pt>
                <c:pt idx="4249">
                  <c:v>11000</c:v>
                </c:pt>
                <c:pt idx="4250">
                  <c:v>13387</c:v>
                </c:pt>
                <c:pt idx="4251">
                  <c:v>12043</c:v>
                </c:pt>
                <c:pt idx="4252">
                  <c:v>12395</c:v>
                </c:pt>
                <c:pt idx="4253">
                  <c:v>16479</c:v>
                </c:pt>
                <c:pt idx="4254">
                  <c:v>13820</c:v>
                </c:pt>
                <c:pt idx="4255">
                  <c:v>12471</c:v>
                </c:pt>
                <c:pt idx="4256">
                  <c:v>13974</c:v>
                </c:pt>
                <c:pt idx="4257">
                  <c:v>12070</c:v>
                </c:pt>
                <c:pt idx="4258">
                  <c:v>11000</c:v>
                </c:pt>
                <c:pt idx="4259">
                  <c:v>13387</c:v>
                </c:pt>
                <c:pt idx="4260">
                  <c:v>12043</c:v>
                </c:pt>
                <c:pt idx="4261">
                  <c:v>12395</c:v>
                </c:pt>
                <c:pt idx="4262">
                  <c:v>16479</c:v>
                </c:pt>
                <c:pt idx="4263">
                  <c:v>13820</c:v>
                </c:pt>
                <c:pt idx="4264">
                  <c:v>12360</c:v>
                </c:pt>
                <c:pt idx="4265">
                  <c:v>13974</c:v>
                </c:pt>
                <c:pt idx="4266">
                  <c:v>12070</c:v>
                </c:pt>
                <c:pt idx="4267">
                  <c:v>11000</c:v>
                </c:pt>
                <c:pt idx="4268">
                  <c:v>13387</c:v>
                </c:pt>
                <c:pt idx="4269">
                  <c:v>12043</c:v>
                </c:pt>
                <c:pt idx="4270">
                  <c:v>12395</c:v>
                </c:pt>
                <c:pt idx="4271">
                  <c:v>16479</c:v>
                </c:pt>
                <c:pt idx="4272">
                  <c:v>13820</c:v>
                </c:pt>
                <c:pt idx="4273">
                  <c:v>12360</c:v>
                </c:pt>
                <c:pt idx="4274">
                  <c:v>15673</c:v>
                </c:pt>
                <c:pt idx="4275">
                  <c:v>12070</c:v>
                </c:pt>
                <c:pt idx="4276">
                  <c:v>11000</c:v>
                </c:pt>
                <c:pt idx="4277">
                  <c:v>13387</c:v>
                </c:pt>
                <c:pt idx="4278">
                  <c:v>12043</c:v>
                </c:pt>
                <c:pt idx="4279">
                  <c:v>12395</c:v>
                </c:pt>
                <c:pt idx="4280">
                  <c:v>16479</c:v>
                </c:pt>
                <c:pt idx="4281">
                  <c:v>13820</c:v>
                </c:pt>
                <c:pt idx="4282">
                  <c:v>12360</c:v>
                </c:pt>
                <c:pt idx="4283">
                  <c:v>15673</c:v>
                </c:pt>
                <c:pt idx="4284">
                  <c:v>12584</c:v>
                </c:pt>
                <c:pt idx="4285">
                  <c:v>20417</c:v>
                </c:pt>
                <c:pt idx="4286">
                  <c:v>13628</c:v>
                </c:pt>
                <c:pt idx="4287">
                  <c:v>1143</c:v>
                </c:pt>
                <c:pt idx="4288">
                  <c:v>14359</c:v>
                </c:pt>
                <c:pt idx="4289">
                  <c:v>14359</c:v>
                </c:pt>
                <c:pt idx="4290">
                  <c:v>15071</c:v>
                </c:pt>
                <c:pt idx="4291">
                  <c:v>14359</c:v>
                </c:pt>
                <c:pt idx="4292">
                  <c:v>15071</c:v>
                </c:pt>
                <c:pt idx="4293">
                  <c:v>11943</c:v>
                </c:pt>
                <c:pt idx="4294">
                  <c:v>14359</c:v>
                </c:pt>
                <c:pt idx="4295">
                  <c:v>15071</c:v>
                </c:pt>
                <c:pt idx="4296">
                  <c:v>11943</c:v>
                </c:pt>
                <c:pt idx="4297">
                  <c:v>14250</c:v>
                </c:pt>
                <c:pt idx="4298">
                  <c:v>14359</c:v>
                </c:pt>
                <c:pt idx="4299">
                  <c:v>15071</c:v>
                </c:pt>
                <c:pt idx="4300">
                  <c:v>11943</c:v>
                </c:pt>
                <c:pt idx="4301">
                  <c:v>14250</c:v>
                </c:pt>
                <c:pt idx="4302">
                  <c:v>14359</c:v>
                </c:pt>
                <c:pt idx="4303">
                  <c:v>15071</c:v>
                </c:pt>
                <c:pt idx="4304">
                  <c:v>11943</c:v>
                </c:pt>
                <c:pt idx="4305">
                  <c:v>14250</c:v>
                </c:pt>
                <c:pt idx="4306">
                  <c:v>13403</c:v>
                </c:pt>
                <c:pt idx="4307">
                  <c:v>14359</c:v>
                </c:pt>
                <c:pt idx="4308">
                  <c:v>15071</c:v>
                </c:pt>
                <c:pt idx="4309">
                  <c:v>11943</c:v>
                </c:pt>
                <c:pt idx="4310">
                  <c:v>14250</c:v>
                </c:pt>
                <c:pt idx="4311">
                  <c:v>13403</c:v>
                </c:pt>
                <c:pt idx="4312">
                  <c:v>13028</c:v>
                </c:pt>
                <c:pt idx="4313">
                  <c:v>14359</c:v>
                </c:pt>
                <c:pt idx="4314">
                  <c:v>15071</c:v>
                </c:pt>
                <c:pt idx="4315">
                  <c:v>11943</c:v>
                </c:pt>
                <c:pt idx="4316">
                  <c:v>14250</c:v>
                </c:pt>
                <c:pt idx="4317">
                  <c:v>13403</c:v>
                </c:pt>
                <c:pt idx="4318">
                  <c:v>13028</c:v>
                </c:pt>
                <c:pt idx="4319">
                  <c:v>12521</c:v>
                </c:pt>
                <c:pt idx="4320">
                  <c:v>14359</c:v>
                </c:pt>
                <c:pt idx="4321">
                  <c:v>15071</c:v>
                </c:pt>
                <c:pt idx="4322">
                  <c:v>11943</c:v>
                </c:pt>
                <c:pt idx="4323">
                  <c:v>14250</c:v>
                </c:pt>
                <c:pt idx="4324">
                  <c:v>13403</c:v>
                </c:pt>
                <c:pt idx="4325">
                  <c:v>13028</c:v>
                </c:pt>
                <c:pt idx="4326">
                  <c:v>12521</c:v>
                </c:pt>
                <c:pt idx="4327">
                  <c:v>11185</c:v>
                </c:pt>
                <c:pt idx="4328">
                  <c:v>14359</c:v>
                </c:pt>
                <c:pt idx="4329">
                  <c:v>15071</c:v>
                </c:pt>
                <c:pt idx="4330">
                  <c:v>11943</c:v>
                </c:pt>
                <c:pt idx="4331">
                  <c:v>14250</c:v>
                </c:pt>
                <c:pt idx="4332">
                  <c:v>13403</c:v>
                </c:pt>
                <c:pt idx="4333">
                  <c:v>13028</c:v>
                </c:pt>
                <c:pt idx="4334">
                  <c:v>12521</c:v>
                </c:pt>
                <c:pt idx="4335">
                  <c:v>11185</c:v>
                </c:pt>
                <c:pt idx="4336">
                  <c:v>13642</c:v>
                </c:pt>
                <c:pt idx="4337">
                  <c:v>15071</c:v>
                </c:pt>
                <c:pt idx="4338">
                  <c:v>11943</c:v>
                </c:pt>
                <c:pt idx="4339">
                  <c:v>14250</c:v>
                </c:pt>
                <c:pt idx="4340">
                  <c:v>13403</c:v>
                </c:pt>
                <c:pt idx="4341">
                  <c:v>13028</c:v>
                </c:pt>
                <c:pt idx="4342">
                  <c:v>12521</c:v>
                </c:pt>
                <c:pt idx="4343">
                  <c:v>11185</c:v>
                </c:pt>
                <c:pt idx="4344">
                  <c:v>13642</c:v>
                </c:pt>
                <c:pt idx="4345">
                  <c:v>11714</c:v>
                </c:pt>
                <c:pt idx="4346">
                  <c:v>11943</c:v>
                </c:pt>
                <c:pt idx="4347">
                  <c:v>14250</c:v>
                </c:pt>
                <c:pt idx="4348">
                  <c:v>13403</c:v>
                </c:pt>
                <c:pt idx="4349">
                  <c:v>13028</c:v>
                </c:pt>
                <c:pt idx="4350">
                  <c:v>12521</c:v>
                </c:pt>
                <c:pt idx="4351">
                  <c:v>11185</c:v>
                </c:pt>
                <c:pt idx="4352">
                  <c:v>13642</c:v>
                </c:pt>
                <c:pt idx="4353">
                  <c:v>11714</c:v>
                </c:pt>
                <c:pt idx="4354">
                  <c:v>12162</c:v>
                </c:pt>
                <c:pt idx="4355">
                  <c:v>14250</c:v>
                </c:pt>
                <c:pt idx="4356">
                  <c:v>13403</c:v>
                </c:pt>
                <c:pt idx="4357">
                  <c:v>13028</c:v>
                </c:pt>
                <c:pt idx="4358">
                  <c:v>12521</c:v>
                </c:pt>
                <c:pt idx="4359">
                  <c:v>11185</c:v>
                </c:pt>
                <c:pt idx="4360">
                  <c:v>13642</c:v>
                </c:pt>
                <c:pt idx="4361">
                  <c:v>11714</c:v>
                </c:pt>
                <c:pt idx="4362">
                  <c:v>12162</c:v>
                </c:pt>
                <c:pt idx="4363">
                  <c:v>12731</c:v>
                </c:pt>
                <c:pt idx="4364">
                  <c:v>13403</c:v>
                </c:pt>
                <c:pt idx="4365">
                  <c:v>13028</c:v>
                </c:pt>
                <c:pt idx="4366">
                  <c:v>12521</c:v>
                </c:pt>
                <c:pt idx="4367">
                  <c:v>11185</c:v>
                </c:pt>
                <c:pt idx="4368">
                  <c:v>13642</c:v>
                </c:pt>
                <c:pt idx="4369">
                  <c:v>11714</c:v>
                </c:pt>
                <c:pt idx="4370">
                  <c:v>12162</c:v>
                </c:pt>
                <c:pt idx="4371">
                  <c:v>12731</c:v>
                </c:pt>
                <c:pt idx="4372">
                  <c:v>13403</c:v>
                </c:pt>
                <c:pt idx="4373">
                  <c:v>13028</c:v>
                </c:pt>
                <c:pt idx="4374">
                  <c:v>12521</c:v>
                </c:pt>
                <c:pt idx="4375">
                  <c:v>11185</c:v>
                </c:pt>
                <c:pt idx="4376">
                  <c:v>13642</c:v>
                </c:pt>
                <c:pt idx="4377">
                  <c:v>11714</c:v>
                </c:pt>
                <c:pt idx="4378">
                  <c:v>12162</c:v>
                </c:pt>
                <c:pt idx="4379">
                  <c:v>12731</c:v>
                </c:pt>
                <c:pt idx="4380">
                  <c:v>12813</c:v>
                </c:pt>
                <c:pt idx="4381">
                  <c:v>13028</c:v>
                </c:pt>
                <c:pt idx="4382">
                  <c:v>12521</c:v>
                </c:pt>
                <c:pt idx="4383">
                  <c:v>11185</c:v>
                </c:pt>
                <c:pt idx="4384">
                  <c:v>13642</c:v>
                </c:pt>
                <c:pt idx="4385">
                  <c:v>11714</c:v>
                </c:pt>
                <c:pt idx="4386">
                  <c:v>12162</c:v>
                </c:pt>
                <c:pt idx="4387">
                  <c:v>12731</c:v>
                </c:pt>
                <c:pt idx="4388">
                  <c:v>12813</c:v>
                </c:pt>
                <c:pt idx="4389">
                  <c:v>13041</c:v>
                </c:pt>
                <c:pt idx="4390">
                  <c:v>12521</c:v>
                </c:pt>
                <c:pt idx="4391">
                  <c:v>11185</c:v>
                </c:pt>
                <c:pt idx="4392">
                  <c:v>13642</c:v>
                </c:pt>
                <c:pt idx="4393">
                  <c:v>11714</c:v>
                </c:pt>
                <c:pt idx="4394">
                  <c:v>12162</c:v>
                </c:pt>
                <c:pt idx="4395">
                  <c:v>12731</c:v>
                </c:pt>
                <c:pt idx="4396">
                  <c:v>12813</c:v>
                </c:pt>
                <c:pt idx="4397">
                  <c:v>13041</c:v>
                </c:pt>
                <c:pt idx="4398">
                  <c:v>7840</c:v>
                </c:pt>
                <c:pt idx="4399">
                  <c:v>11185</c:v>
                </c:pt>
                <c:pt idx="4400">
                  <c:v>13642</c:v>
                </c:pt>
                <c:pt idx="4401">
                  <c:v>11714</c:v>
                </c:pt>
                <c:pt idx="4402">
                  <c:v>12162</c:v>
                </c:pt>
                <c:pt idx="4403">
                  <c:v>12731</c:v>
                </c:pt>
                <c:pt idx="4404">
                  <c:v>12813</c:v>
                </c:pt>
                <c:pt idx="4405">
                  <c:v>13041</c:v>
                </c:pt>
                <c:pt idx="4406">
                  <c:v>7840</c:v>
                </c:pt>
                <c:pt idx="4407">
                  <c:v>11111</c:v>
                </c:pt>
                <c:pt idx="4408">
                  <c:v>13642</c:v>
                </c:pt>
                <c:pt idx="4409">
                  <c:v>11714</c:v>
                </c:pt>
                <c:pt idx="4410">
                  <c:v>12162</c:v>
                </c:pt>
                <c:pt idx="4411">
                  <c:v>12731</c:v>
                </c:pt>
                <c:pt idx="4412">
                  <c:v>12813</c:v>
                </c:pt>
                <c:pt idx="4413">
                  <c:v>13041</c:v>
                </c:pt>
                <c:pt idx="4414">
                  <c:v>7840</c:v>
                </c:pt>
                <c:pt idx="4415">
                  <c:v>11111</c:v>
                </c:pt>
                <c:pt idx="4416">
                  <c:v>11714</c:v>
                </c:pt>
                <c:pt idx="4417">
                  <c:v>12162</c:v>
                </c:pt>
                <c:pt idx="4418">
                  <c:v>12731</c:v>
                </c:pt>
                <c:pt idx="4419">
                  <c:v>12813</c:v>
                </c:pt>
                <c:pt idx="4420">
                  <c:v>13041</c:v>
                </c:pt>
                <c:pt idx="4421">
                  <c:v>7840</c:v>
                </c:pt>
                <c:pt idx="4422">
                  <c:v>11111</c:v>
                </c:pt>
                <c:pt idx="4423">
                  <c:v>11038</c:v>
                </c:pt>
                <c:pt idx="4424">
                  <c:v>12162</c:v>
                </c:pt>
                <c:pt idx="4425">
                  <c:v>12731</c:v>
                </c:pt>
                <c:pt idx="4426">
                  <c:v>12813</c:v>
                </c:pt>
                <c:pt idx="4427">
                  <c:v>13041</c:v>
                </c:pt>
                <c:pt idx="4428">
                  <c:v>7840</c:v>
                </c:pt>
                <c:pt idx="4429">
                  <c:v>11111</c:v>
                </c:pt>
                <c:pt idx="4430">
                  <c:v>11038</c:v>
                </c:pt>
                <c:pt idx="4431">
                  <c:v>11244</c:v>
                </c:pt>
                <c:pt idx="4432">
                  <c:v>12731</c:v>
                </c:pt>
                <c:pt idx="4433">
                  <c:v>12813</c:v>
                </c:pt>
                <c:pt idx="4434">
                  <c:v>13041</c:v>
                </c:pt>
                <c:pt idx="4435">
                  <c:v>7840</c:v>
                </c:pt>
                <c:pt idx="4436">
                  <c:v>11111</c:v>
                </c:pt>
                <c:pt idx="4437">
                  <c:v>11038</c:v>
                </c:pt>
                <c:pt idx="4438">
                  <c:v>11244</c:v>
                </c:pt>
                <c:pt idx="4439">
                  <c:v>12532</c:v>
                </c:pt>
                <c:pt idx="4440">
                  <c:v>12813</c:v>
                </c:pt>
                <c:pt idx="4441">
                  <c:v>13041</c:v>
                </c:pt>
                <c:pt idx="4442">
                  <c:v>7840</c:v>
                </c:pt>
                <c:pt idx="4443">
                  <c:v>11111</c:v>
                </c:pt>
                <c:pt idx="4444">
                  <c:v>11038</c:v>
                </c:pt>
                <c:pt idx="4445">
                  <c:v>11244</c:v>
                </c:pt>
                <c:pt idx="4446">
                  <c:v>12532</c:v>
                </c:pt>
                <c:pt idx="4447">
                  <c:v>10210</c:v>
                </c:pt>
                <c:pt idx="4448">
                  <c:v>12813</c:v>
                </c:pt>
                <c:pt idx="4449">
                  <c:v>13041</c:v>
                </c:pt>
                <c:pt idx="4450">
                  <c:v>7840</c:v>
                </c:pt>
                <c:pt idx="4451">
                  <c:v>11111</c:v>
                </c:pt>
                <c:pt idx="4452">
                  <c:v>11038</c:v>
                </c:pt>
                <c:pt idx="4453">
                  <c:v>11244</c:v>
                </c:pt>
                <c:pt idx="4454">
                  <c:v>12532</c:v>
                </c:pt>
                <c:pt idx="4455">
                  <c:v>10210</c:v>
                </c:pt>
                <c:pt idx="4456">
                  <c:v>13000</c:v>
                </c:pt>
                <c:pt idx="4457">
                  <c:v>13041</c:v>
                </c:pt>
                <c:pt idx="4458">
                  <c:v>7840</c:v>
                </c:pt>
                <c:pt idx="4459">
                  <c:v>11111</c:v>
                </c:pt>
                <c:pt idx="4460">
                  <c:v>11038</c:v>
                </c:pt>
                <c:pt idx="4461">
                  <c:v>11244</c:v>
                </c:pt>
                <c:pt idx="4462">
                  <c:v>12532</c:v>
                </c:pt>
                <c:pt idx="4463">
                  <c:v>10210</c:v>
                </c:pt>
                <c:pt idx="4464">
                  <c:v>13000</c:v>
                </c:pt>
                <c:pt idx="4465">
                  <c:v>13043</c:v>
                </c:pt>
                <c:pt idx="4466">
                  <c:v>7840</c:v>
                </c:pt>
                <c:pt idx="4467">
                  <c:v>11111</c:v>
                </c:pt>
                <c:pt idx="4468">
                  <c:v>11038</c:v>
                </c:pt>
                <c:pt idx="4469">
                  <c:v>11244</c:v>
                </c:pt>
                <c:pt idx="4470">
                  <c:v>12532</c:v>
                </c:pt>
                <c:pt idx="4471">
                  <c:v>10210</c:v>
                </c:pt>
                <c:pt idx="4472">
                  <c:v>13000</c:v>
                </c:pt>
                <c:pt idx="4473">
                  <c:v>13043</c:v>
                </c:pt>
                <c:pt idx="4474">
                  <c:v>11290</c:v>
                </c:pt>
                <c:pt idx="4475">
                  <c:v>11111</c:v>
                </c:pt>
                <c:pt idx="4476">
                  <c:v>11038</c:v>
                </c:pt>
                <c:pt idx="4477">
                  <c:v>11244</c:v>
                </c:pt>
                <c:pt idx="4478">
                  <c:v>12532</c:v>
                </c:pt>
                <c:pt idx="4479">
                  <c:v>10210</c:v>
                </c:pt>
                <c:pt idx="4480">
                  <c:v>13000</c:v>
                </c:pt>
                <c:pt idx="4481">
                  <c:v>13043</c:v>
                </c:pt>
                <c:pt idx="4482">
                  <c:v>11290</c:v>
                </c:pt>
                <c:pt idx="4483">
                  <c:v>9384</c:v>
                </c:pt>
                <c:pt idx="4484">
                  <c:v>11038</c:v>
                </c:pt>
                <c:pt idx="4485">
                  <c:v>11244</c:v>
                </c:pt>
                <c:pt idx="4486">
                  <c:v>12532</c:v>
                </c:pt>
                <c:pt idx="4487">
                  <c:v>10210</c:v>
                </c:pt>
                <c:pt idx="4488">
                  <c:v>13000</c:v>
                </c:pt>
                <c:pt idx="4489">
                  <c:v>13043</c:v>
                </c:pt>
                <c:pt idx="4490">
                  <c:v>11290</c:v>
                </c:pt>
                <c:pt idx="4491">
                  <c:v>9384</c:v>
                </c:pt>
                <c:pt idx="4492">
                  <c:v>12896</c:v>
                </c:pt>
                <c:pt idx="4493">
                  <c:v>11038</c:v>
                </c:pt>
                <c:pt idx="4494">
                  <c:v>11244</c:v>
                </c:pt>
                <c:pt idx="4495">
                  <c:v>12532</c:v>
                </c:pt>
                <c:pt idx="4496">
                  <c:v>10210</c:v>
                </c:pt>
                <c:pt idx="4497">
                  <c:v>13000</c:v>
                </c:pt>
                <c:pt idx="4498">
                  <c:v>13043</c:v>
                </c:pt>
                <c:pt idx="4499">
                  <c:v>11290</c:v>
                </c:pt>
                <c:pt idx="4500">
                  <c:v>9384</c:v>
                </c:pt>
                <c:pt idx="4501">
                  <c:v>12896</c:v>
                </c:pt>
                <c:pt idx="4502">
                  <c:v>11253</c:v>
                </c:pt>
                <c:pt idx="4503">
                  <c:v>11244</c:v>
                </c:pt>
                <c:pt idx="4504">
                  <c:v>12532</c:v>
                </c:pt>
                <c:pt idx="4505">
                  <c:v>10210</c:v>
                </c:pt>
                <c:pt idx="4506">
                  <c:v>13000</c:v>
                </c:pt>
                <c:pt idx="4507">
                  <c:v>13043</c:v>
                </c:pt>
                <c:pt idx="4508">
                  <c:v>11290</c:v>
                </c:pt>
                <c:pt idx="4509">
                  <c:v>9384</c:v>
                </c:pt>
                <c:pt idx="4510">
                  <c:v>12896</c:v>
                </c:pt>
                <c:pt idx="4511">
                  <c:v>11253</c:v>
                </c:pt>
                <c:pt idx="4512">
                  <c:v>12532</c:v>
                </c:pt>
                <c:pt idx="4513">
                  <c:v>10210</c:v>
                </c:pt>
                <c:pt idx="4514">
                  <c:v>13000</c:v>
                </c:pt>
                <c:pt idx="4515">
                  <c:v>13043</c:v>
                </c:pt>
                <c:pt idx="4516">
                  <c:v>11290</c:v>
                </c:pt>
                <c:pt idx="4517">
                  <c:v>9384</c:v>
                </c:pt>
                <c:pt idx="4518">
                  <c:v>12896</c:v>
                </c:pt>
                <c:pt idx="4519">
                  <c:v>11253</c:v>
                </c:pt>
                <c:pt idx="4520">
                  <c:v>12217</c:v>
                </c:pt>
                <c:pt idx="4521">
                  <c:v>10210</c:v>
                </c:pt>
                <c:pt idx="4522">
                  <c:v>13000</c:v>
                </c:pt>
                <c:pt idx="4523">
                  <c:v>13043</c:v>
                </c:pt>
                <c:pt idx="4524">
                  <c:v>11290</c:v>
                </c:pt>
                <c:pt idx="4525">
                  <c:v>9384</c:v>
                </c:pt>
                <c:pt idx="4526">
                  <c:v>12896</c:v>
                </c:pt>
                <c:pt idx="4527">
                  <c:v>11253</c:v>
                </c:pt>
                <c:pt idx="4528">
                  <c:v>12217</c:v>
                </c:pt>
                <c:pt idx="4529">
                  <c:v>11446</c:v>
                </c:pt>
                <c:pt idx="4530">
                  <c:v>13000</c:v>
                </c:pt>
                <c:pt idx="4531">
                  <c:v>13043</c:v>
                </c:pt>
                <c:pt idx="4532">
                  <c:v>11290</c:v>
                </c:pt>
                <c:pt idx="4533">
                  <c:v>9384</c:v>
                </c:pt>
                <c:pt idx="4534">
                  <c:v>12896</c:v>
                </c:pt>
                <c:pt idx="4535">
                  <c:v>11253</c:v>
                </c:pt>
                <c:pt idx="4536">
                  <c:v>12217</c:v>
                </c:pt>
                <c:pt idx="4537">
                  <c:v>11446</c:v>
                </c:pt>
                <c:pt idx="4538">
                  <c:v>12925</c:v>
                </c:pt>
                <c:pt idx="4539">
                  <c:v>13043</c:v>
                </c:pt>
                <c:pt idx="4540">
                  <c:v>11290</c:v>
                </c:pt>
                <c:pt idx="4541">
                  <c:v>9384</c:v>
                </c:pt>
                <c:pt idx="4542">
                  <c:v>12896</c:v>
                </c:pt>
                <c:pt idx="4543">
                  <c:v>11253</c:v>
                </c:pt>
                <c:pt idx="4544">
                  <c:v>12217</c:v>
                </c:pt>
                <c:pt idx="4545">
                  <c:v>11446</c:v>
                </c:pt>
                <c:pt idx="4546">
                  <c:v>12925</c:v>
                </c:pt>
                <c:pt idx="4547">
                  <c:v>13216</c:v>
                </c:pt>
                <c:pt idx="4548">
                  <c:v>11290</c:v>
                </c:pt>
                <c:pt idx="4549">
                  <c:v>9384</c:v>
                </c:pt>
                <c:pt idx="4550">
                  <c:v>12896</c:v>
                </c:pt>
                <c:pt idx="4551">
                  <c:v>11253</c:v>
                </c:pt>
                <c:pt idx="4552">
                  <c:v>12217</c:v>
                </c:pt>
                <c:pt idx="4553">
                  <c:v>11446</c:v>
                </c:pt>
                <c:pt idx="4554">
                  <c:v>12925</c:v>
                </c:pt>
                <c:pt idx="4555">
                  <c:v>13216</c:v>
                </c:pt>
                <c:pt idx="4556">
                  <c:v>10387</c:v>
                </c:pt>
                <c:pt idx="4557">
                  <c:v>9384</c:v>
                </c:pt>
                <c:pt idx="4558">
                  <c:v>12896</c:v>
                </c:pt>
                <c:pt idx="4559">
                  <c:v>11253</c:v>
                </c:pt>
                <c:pt idx="4560">
                  <c:v>12217</c:v>
                </c:pt>
                <c:pt idx="4561">
                  <c:v>11446</c:v>
                </c:pt>
                <c:pt idx="4562">
                  <c:v>12925</c:v>
                </c:pt>
                <c:pt idx="4563">
                  <c:v>13216</c:v>
                </c:pt>
                <c:pt idx="4564">
                  <c:v>10387</c:v>
                </c:pt>
                <c:pt idx="4565">
                  <c:v>12896</c:v>
                </c:pt>
                <c:pt idx="4566">
                  <c:v>11253</c:v>
                </c:pt>
                <c:pt idx="4567">
                  <c:v>12217</c:v>
                </c:pt>
                <c:pt idx="4568">
                  <c:v>11446</c:v>
                </c:pt>
                <c:pt idx="4569">
                  <c:v>12925</c:v>
                </c:pt>
                <c:pt idx="4570">
                  <c:v>13216</c:v>
                </c:pt>
                <c:pt idx="4571">
                  <c:v>10387</c:v>
                </c:pt>
                <c:pt idx="4572">
                  <c:v>12336</c:v>
                </c:pt>
                <c:pt idx="4573">
                  <c:v>11253</c:v>
                </c:pt>
                <c:pt idx="4574">
                  <c:v>12217</c:v>
                </c:pt>
                <c:pt idx="4575">
                  <c:v>11446</c:v>
                </c:pt>
                <c:pt idx="4576">
                  <c:v>12925</c:v>
                </c:pt>
                <c:pt idx="4577">
                  <c:v>13216</c:v>
                </c:pt>
                <c:pt idx="4578">
                  <c:v>10387</c:v>
                </c:pt>
                <c:pt idx="4579">
                  <c:v>12336</c:v>
                </c:pt>
                <c:pt idx="4580">
                  <c:v>10832</c:v>
                </c:pt>
                <c:pt idx="4581">
                  <c:v>12217</c:v>
                </c:pt>
                <c:pt idx="4582">
                  <c:v>11446</c:v>
                </c:pt>
                <c:pt idx="4583">
                  <c:v>12925</c:v>
                </c:pt>
                <c:pt idx="4584">
                  <c:v>13216</c:v>
                </c:pt>
                <c:pt idx="4585">
                  <c:v>10387</c:v>
                </c:pt>
                <c:pt idx="4586">
                  <c:v>12336</c:v>
                </c:pt>
                <c:pt idx="4587">
                  <c:v>10832</c:v>
                </c:pt>
                <c:pt idx="4588">
                  <c:v>12800</c:v>
                </c:pt>
                <c:pt idx="4589">
                  <c:v>12217</c:v>
                </c:pt>
                <c:pt idx="4590">
                  <c:v>11446</c:v>
                </c:pt>
                <c:pt idx="4591">
                  <c:v>12925</c:v>
                </c:pt>
                <c:pt idx="4592">
                  <c:v>13216</c:v>
                </c:pt>
                <c:pt idx="4593">
                  <c:v>10387</c:v>
                </c:pt>
                <c:pt idx="4594">
                  <c:v>12336</c:v>
                </c:pt>
                <c:pt idx="4595">
                  <c:v>10832</c:v>
                </c:pt>
                <c:pt idx="4596">
                  <c:v>12800</c:v>
                </c:pt>
                <c:pt idx="4597">
                  <c:v>10448</c:v>
                </c:pt>
                <c:pt idx="4598">
                  <c:v>11446</c:v>
                </c:pt>
                <c:pt idx="4599">
                  <c:v>12925</c:v>
                </c:pt>
                <c:pt idx="4600">
                  <c:v>13216</c:v>
                </c:pt>
                <c:pt idx="4601">
                  <c:v>10387</c:v>
                </c:pt>
                <c:pt idx="4602">
                  <c:v>12336</c:v>
                </c:pt>
                <c:pt idx="4603">
                  <c:v>10832</c:v>
                </c:pt>
                <c:pt idx="4604">
                  <c:v>12800</c:v>
                </c:pt>
                <c:pt idx="4605">
                  <c:v>10448</c:v>
                </c:pt>
                <c:pt idx="4606">
                  <c:v>12925</c:v>
                </c:pt>
                <c:pt idx="4607">
                  <c:v>12925</c:v>
                </c:pt>
                <c:pt idx="4608">
                  <c:v>13216</c:v>
                </c:pt>
                <c:pt idx="4609">
                  <c:v>10387</c:v>
                </c:pt>
                <c:pt idx="4610">
                  <c:v>12336</c:v>
                </c:pt>
                <c:pt idx="4611">
                  <c:v>10832</c:v>
                </c:pt>
                <c:pt idx="4612">
                  <c:v>12800</c:v>
                </c:pt>
                <c:pt idx="4613">
                  <c:v>10448</c:v>
                </c:pt>
                <c:pt idx="4614">
                  <c:v>12925</c:v>
                </c:pt>
                <c:pt idx="4615">
                  <c:v>12500</c:v>
                </c:pt>
                <c:pt idx="4616">
                  <c:v>13216</c:v>
                </c:pt>
                <c:pt idx="4617">
                  <c:v>10387</c:v>
                </c:pt>
                <c:pt idx="4618">
                  <c:v>12336</c:v>
                </c:pt>
                <c:pt idx="4619">
                  <c:v>10832</c:v>
                </c:pt>
                <c:pt idx="4620">
                  <c:v>12800</c:v>
                </c:pt>
                <c:pt idx="4621">
                  <c:v>10448</c:v>
                </c:pt>
                <c:pt idx="4622">
                  <c:v>12925</c:v>
                </c:pt>
                <c:pt idx="4623">
                  <c:v>12500</c:v>
                </c:pt>
                <c:pt idx="4624">
                  <c:v>10387</c:v>
                </c:pt>
                <c:pt idx="4625">
                  <c:v>12336</c:v>
                </c:pt>
                <c:pt idx="4626">
                  <c:v>10832</c:v>
                </c:pt>
                <c:pt idx="4627">
                  <c:v>12800</c:v>
                </c:pt>
                <c:pt idx="4628">
                  <c:v>10448</c:v>
                </c:pt>
                <c:pt idx="4629">
                  <c:v>12925</c:v>
                </c:pt>
                <c:pt idx="4630">
                  <c:v>12500</c:v>
                </c:pt>
                <c:pt idx="4631">
                  <c:v>12864</c:v>
                </c:pt>
                <c:pt idx="4632">
                  <c:v>12336</c:v>
                </c:pt>
                <c:pt idx="4633">
                  <c:v>10832</c:v>
                </c:pt>
                <c:pt idx="4634">
                  <c:v>12800</c:v>
                </c:pt>
                <c:pt idx="4635">
                  <c:v>10448</c:v>
                </c:pt>
                <c:pt idx="4636">
                  <c:v>12925</c:v>
                </c:pt>
                <c:pt idx="4637">
                  <c:v>12500</c:v>
                </c:pt>
                <c:pt idx="4638">
                  <c:v>12864</c:v>
                </c:pt>
                <c:pt idx="4639">
                  <c:v>8884</c:v>
                </c:pt>
                <c:pt idx="4640">
                  <c:v>12336</c:v>
                </c:pt>
                <c:pt idx="4641">
                  <c:v>10832</c:v>
                </c:pt>
                <c:pt idx="4642">
                  <c:v>12800</c:v>
                </c:pt>
                <c:pt idx="4643">
                  <c:v>10448</c:v>
                </c:pt>
                <c:pt idx="4644">
                  <c:v>12925</c:v>
                </c:pt>
                <c:pt idx="4645">
                  <c:v>12500</c:v>
                </c:pt>
                <c:pt idx="4646">
                  <c:v>12864</c:v>
                </c:pt>
                <c:pt idx="4647">
                  <c:v>8884</c:v>
                </c:pt>
                <c:pt idx="4648">
                  <c:v>10363</c:v>
                </c:pt>
                <c:pt idx="4649">
                  <c:v>10832</c:v>
                </c:pt>
                <c:pt idx="4650">
                  <c:v>12800</c:v>
                </c:pt>
                <c:pt idx="4651">
                  <c:v>10448</c:v>
                </c:pt>
                <c:pt idx="4652">
                  <c:v>12925</c:v>
                </c:pt>
                <c:pt idx="4653">
                  <c:v>12500</c:v>
                </c:pt>
                <c:pt idx="4654">
                  <c:v>12864</c:v>
                </c:pt>
                <c:pt idx="4655">
                  <c:v>8884</c:v>
                </c:pt>
                <c:pt idx="4656">
                  <c:v>10363</c:v>
                </c:pt>
                <c:pt idx="4657">
                  <c:v>11128</c:v>
                </c:pt>
                <c:pt idx="4658">
                  <c:v>12800</c:v>
                </c:pt>
                <c:pt idx="4659">
                  <c:v>10448</c:v>
                </c:pt>
                <c:pt idx="4660">
                  <c:v>12925</c:v>
                </c:pt>
                <c:pt idx="4661">
                  <c:v>12500</c:v>
                </c:pt>
                <c:pt idx="4662">
                  <c:v>12864</c:v>
                </c:pt>
                <c:pt idx="4663">
                  <c:v>8884</c:v>
                </c:pt>
                <c:pt idx="4664">
                  <c:v>10363</c:v>
                </c:pt>
                <c:pt idx="4665">
                  <c:v>11128</c:v>
                </c:pt>
                <c:pt idx="4666">
                  <c:v>12741</c:v>
                </c:pt>
                <c:pt idx="4667">
                  <c:v>10448</c:v>
                </c:pt>
                <c:pt idx="4668">
                  <c:v>12925</c:v>
                </c:pt>
                <c:pt idx="4669">
                  <c:v>12500</c:v>
                </c:pt>
                <c:pt idx="4670">
                  <c:v>12864</c:v>
                </c:pt>
                <c:pt idx="4671">
                  <c:v>8884</c:v>
                </c:pt>
                <c:pt idx="4672">
                  <c:v>10363</c:v>
                </c:pt>
                <c:pt idx="4673">
                  <c:v>11128</c:v>
                </c:pt>
                <c:pt idx="4674">
                  <c:v>12741</c:v>
                </c:pt>
                <c:pt idx="4675">
                  <c:v>11044</c:v>
                </c:pt>
                <c:pt idx="4676">
                  <c:v>12925</c:v>
                </c:pt>
                <c:pt idx="4677">
                  <c:v>12500</c:v>
                </c:pt>
                <c:pt idx="4678">
                  <c:v>12864</c:v>
                </c:pt>
                <c:pt idx="4679">
                  <c:v>8884</c:v>
                </c:pt>
                <c:pt idx="4680">
                  <c:v>10363</c:v>
                </c:pt>
                <c:pt idx="4681">
                  <c:v>11128</c:v>
                </c:pt>
                <c:pt idx="4682">
                  <c:v>12741</c:v>
                </c:pt>
                <c:pt idx="4683">
                  <c:v>11044</c:v>
                </c:pt>
                <c:pt idx="4684">
                  <c:v>12005</c:v>
                </c:pt>
                <c:pt idx="4685">
                  <c:v>12500</c:v>
                </c:pt>
                <c:pt idx="4686">
                  <c:v>12864</c:v>
                </c:pt>
                <c:pt idx="4687">
                  <c:v>8884</c:v>
                </c:pt>
                <c:pt idx="4688">
                  <c:v>10363</c:v>
                </c:pt>
                <c:pt idx="4689">
                  <c:v>11128</c:v>
                </c:pt>
                <c:pt idx="4690">
                  <c:v>12741</c:v>
                </c:pt>
                <c:pt idx="4691">
                  <c:v>11044</c:v>
                </c:pt>
                <c:pt idx="4692">
                  <c:v>12005</c:v>
                </c:pt>
                <c:pt idx="4693">
                  <c:v>11677</c:v>
                </c:pt>
                <c:pt idx="4694">
                  <c:v>12864</c:v>
                </c:pt>
                <c:pt idx="4695">
                  <c:v>8884</c:v>
                </c:pt>
                <c:pt idx="4696">
                  <c:v>10363</c:v>
                </c:pt>
                <c:pt idx="4697">
                  <c:v>11128</c:v>
                </c:pt>
                <c:pt idx="4698">
                  <c:v>12741</c:v>
                </c:pt>
                <c:pt idx="4699">
                  <c:v>11044</c:v>
                </c:pt>
                <c:pt idx="4700">
                  <c:v>12005</c:v>
                </c:pt>
                <c:pt idx="4701">
                  <c:v>11677</c:v>
                </c:pt>
                <c:pt idx="4702">
                  <c:v>10954</c:v>
                </c:pt>
                <c:pt idx="4703">
                  <c:v>12864</c:v>
                </c:pt>
                <c:pt idx="4704">
                  <c:v>8884</c:v>
                </c:pt>
                <c:pt idx="4705">
                  <c:v>10363</c:v>
                </c:pt>
                <c:pt idx="4706">
                  <c:v>11128</c:v>
                </c:pt>
                <c:pt idx="4707">
                  <c:v>12741</c:v>
                </c:pt>
                <c:pt idx="4708">
                  <c:v>11044</c:v>
                </c:pt>
                <c:pt idx="4709">
                  <c:v>12005</c:v>
                </c:pt>
                <c:pt idx="4710">
                  <c:v>11677</c:v>
                </c:pt>
                <c:pt idx="4711">
                  <c:v>10954</c:v>
                </c:pt>
                <c:pt idx="4712">
                  <c:v>11493</c:v>
                </c:pt>
                <c:pt idx="4713">
                  <c:v>8884</c:v>
                </c:pt>
                <c:pt idx="4714">
                  <c:v>10363</c:v>
                </c:pt>
                <c:pt idx="4715">
                  <c:v>11128</c:v>
                </c:pt>
                <c:pt idx="4716">
                  <c:v>12741</c:v>
                </c:pt>
                <c:pt idx="4717">
                  <c:v>11044</c:v>
                </c:pt>
                <c:pt idx="4718">
                  <c:v>12005</c:v>
                </c:pt>
                <c:pt idx="4719">
                  <c:v>11677</c:v>
                </c:pt>
                <c:pt idx="4720">
                  <c:v>10954</c:v>
                </c:pt>
                <c:pt idx="4721">
                  <c:v>11493</c:v>
                </c:pt>
                <c:pt idx="4722">
                  <c:v>11453</c:v>
                </c:pt>
                <c:pt idx="4723">
                  <c:v>10363</c:v>
                </c:pt>
                <c:pt idx="4724">
                  <c:v>11128</c:v>
                </c:pt>
                <c:pt idx="4725">
                  <c:v>12741</c:v>
                </c:pt>
                <c:pt idx="4726">
                  <c:v>11044</c:v>
                </c:pt>
                <c:pt idx="4727">
                  <c:v>12005</c:v>
                </c:pt>
                <c:pt idx="4728">
                  <c:v>11677</c:v>
                </c:pt>
                <c:pt idx="4729">
                  <c:v>10954</c:v>
                </c:pt>
                <c:pt idx="4730">
                  <c:v>11493</c:v>
                </c:pt>
                <c:pt idx="4731">
                  <c:v>11453</c:v>
                </c:pt>
                <c:pt idx="4732">
                  <c:v>12286</c:v>
                </c:pt>
                <c:pt idx="4733">
                  <c:v>11128</c:v>
                </c:pt>
                <c:pt idx="4734">
                  <c:v>12741</c:v>
                </c:pt>
                <c:pt idx="4735">
                  <c:v>11044</c:v>
                </c:pt>
                <c:pt idx="4736">
                  <c:v>12005</c:v>
                </c:pt>
                <c:pt idx="4737">
                  <c:v>11677</c:v>
                </c:pt>
                <c:pt idx="4738">
                  <c:v>10954</c:v>
                </c:pt>
                <c:pt idx="4739">
                  <c:v>11493</c:v>
                </c:pt>
                <c:pt idx="4740">
                  <c:v>11453</c:v>
                </c:pt>
                <c:pt idx="4741">
                  <c:v>12286</c:v>
                </c:pt>
                <c:pt idx="4742">
                  <c:v>10188</c:v>
                </c:pt>
                <c:pt idx="4743">
                  <c:v>12741</c:v>
                </c:pt>
                <c:pt idx="4744">
                  <c:v>11044</c:v>
                </c:pt>
                <c:pt idx="4745">
                  <c:v>12005</c:v>
                </c:pt>
                <c:pt idx="4746">
                  <c:v>11677</c:v>
                </c:pt>
                <c:pt idx="4747">
                  <c:v>10954</c:v>
                </c:pt>
                <c:pt idx="4748">
                  <c:v>11493</c:v>
                </c:pt>
                <c:pt idx="4749">
                  <c:v>11453</c:v>
                </c:pt>
                <c:pt idx="4750">
                  <c:v>12286</c:v>
                </c:pt>
                <c:pt idx="4751">
                  <c:v>10188</c:v>
                </c:pt>
                <c:pt idx="4752">
                  <c:v>11000</c:v>
                </c:pt>
                <c:pt idx="4753">
                  <c:v>11044</c:v>
                </c:pt>
                <c:pt idx="4754">
                  <c:v>12005</c:v>
                </c:pt>
                <c:pt idx="4755">
                  <c:v>11677</c:v>
                </c:pt>
                <c:pt idx="4756">
                  <c:v>10954</c:v>
                </c:pt>
                <c:pt idx="4757">
                  <c:v>11493</c:v>
                </c:pt>
                <c:pt idx="4758">
                  <c:v>11453</c:v>
                </c:pt>
                <c:pt idx="4759">
                  <c:v>12286</c:v>
                </c:pt>
                <c:pt idx="4760">
                  <c:v>10188</c:v>
                </c:pt>
                <c:pt idx="4761">
                  <c:v>11000</c:v>
                </c:pt>
                <c:pt idx="4762">
                  <c:v>12005</c:v>
                </c:pt>
                <c:pt idx="4763">
                  <c:v>11677</c:v>
                </c:pt>
                <c:pt idx="4764">
                  <c:v>10954</c:v>
                </c:pt>
                <c:pt idx="4765">
                  <c:v>11493</c:v>
                </c:pt>
                <c:pt idx="4766">
                  <c:v>11453</c:v>
                </c:pt>
                <c:pt idx="4767">
                  <c:v>12286</c:v>
                </c:pt>
                <c:pt idx="4768">
                  <c:v>10188</c:v>
                </c:pt>
                <c:pt idx="4769">
                  <c:v>11000</c:v>
                </c:pt>
                <c:pt idx="4770">
                  <c:v>11594</c:v>
                </c:pt>
                <c:pt idx="4771">
                  <c:v>11677</c:v>
                </c:pt>
                <c:pt idx="4772">
                  <c:v>10954</c:v>
                </c:pt>
                <c:pt idx="4773">
                  <c:v>11493</c:v>
                </c:pt>
                <c:pt idx="4774">
                  <c:v>11453</c:v>
                </c:pt>
                <c:pt idx="4775">
                  <c:v>12286</c:v>
                </c:pt>
                <c:pt idx="4776">
                  <c:v>10188</c:v>
                </c:pt>
                <c:pt idx="4777">
                  <c:v>11000</c:v>
                </c:pt>
                <c:pt idx="4778">
                  <c:v>11594</c:v>
                </c:pt>
                <c:pt idx="4779">
                  <c:v>10899</c:v>
                </c:pt>
                <c:pt idx="4780">
                  <c:v>10954</c:v>
                </c:pt>
                <c:pt idx="4781">
                  <c:v>11493</c:v>
                </c:pt>
                <c:pt idx="4782">
                  <c:v>11453</c:v>
                </c:pt>
                <c:pt idx="4783">
                  <c:v>12286</c:v>
                </c:pt>
                <c:pt idx="4784">
                  <c:v>10188</c:v>
                </c:pt>
                <c:pt idx="4785">
                  <c:v>11000</c:v>
                </c:pt>
                <c:pt idx="4786">
                  <c:v>11594</c:v>
                </c:pt>
                <c:pt idx="4787">
                  <c:v>10899</c:v>
                </c:pt>
                <c:pt idx="4788">
                  <c:v>12205</c:v>
                </c:pt>
                <c:pt idx="4789">
                  <c:v>11493</c:v>
                </c:pt>
                <c:pt idx="4790">
                  <c:v>11453</c:v>
                </c:pt>
                <c:pt idx="4791">
                  <c:v>12286</c:v>
                </c:pt>
                <c:pt idx="4792">
                  <c:v>10188</c:v>
                </c:pt>
                <c:pt idx="4793">
                  <c:v>11000</c:v>
                </c:pt>
                <c:pt idx="4794">
                  <c:v>11594</c:v>
                </c:pt>
                <c:pt idx="4795">
                  <c:v>10899</c:v>
                </c:pt>
                <c:pt idx="4796">
                  <c:v>12205</c:v>
                </c:pt>
                <c:pt idx="4797">
                  <c:v>10948</c:v>
                </c:pt>
                <c:pt idx="4798">
                  <c:v>11453</c:v>
                </c:pt>
                <c:pt idx="4799">
                  <c:v>12286</c:v>
                </c:pt>
                <c:pt idx="4800">
                  <c:v>10188</c:v>
                </c:pt>
                <c:pt idx="4801">
                  <c:v>11000</c:v>
                </c:pt>
                <c:pt idx="4802">
                  <c:v>11594</c:v>
                </c:pt>
                <c:pt idx="4803">
                  <c:v>10899</c:v>
                </c:pt>
                <c:pt idx="4804">
                  <c:v>12205</c:v>
                </c:pt>
                <c:pt idx="4805">
                  <c:v>10948</c:v>
                </c:pt>
                <c:pt idx="4806">
                  <c:v>11884</c:v>
                </c:pt>
                <c:pt idx="4807">
                  <c:v>12286</c:v>
                </c:pt>
                <c:pt idx="4808">
                  <c:v>10188</c:v>
                </c:pt>
                <c:pt idx="4809">
                  <c:v>11000</c:v>
                </c:pt>
                <c:pt idx="4810">
                  <c:v>11594</c:v>
                </c:pt>
                <c:pt idx="4811">
                  <c:v>10899</c:v>
                </c:pt>
                <c:pt idx="4812">
                  <c:v>12205</c:v>
                </c:pt>
                <c:pt idx="4813">
                  <c:v>10948</c:v>
                </c:pt>
                <c:pt idx="4814">
                  <c:v>11884</c:v>
                </c:pt>
                <c:pt idx="4815">
                  <c:v>11383</c:v>
                </c:pt>
                <c:pt idx="4816">
                  <c:v>10188</c:v>
                </c:pt>
                <c:pt idx="4817">
                  <c:v>11000</c:v>
                </c:pt>
                <c:pt idx="4818">
                  <c:v>11594</c:v>
                </c:pt>
                <c:pt idx="4819">
                  <c:v>10899</c:v>
                </c:pt>
                <c:pt idx="4820">
                  <c:v>12205</c:v>
                </c:pt>
                <c:pt idx="4821">
                  <c:v>10948</c:v>
                </c:pt>
                <c:pt idx="4822">
                  <c:v>11884</c:v>
                </c:pt>
                <c:pt idx="4823">
                  <c:v>11383</c:v>
                </c:pt>
                <c:pt idx="4824">
                  <c:v>11642</c:v>
                </c:pt>
                <c:pt idx="4825">
                  <c:v>11000</c:v>
                </c:pt>
                <c:pt idx="4826">
                  <c:v>11594</c:v>
                </c:pt>
                <c:pt idx="4827">
                  <c:v>10899</c:v>
                </c:pt>
                <c:pt idx="4828">
                  <c:v>12205</c:v>
                </c:pt>
                <c:pt idx="4829">
                  <c:v>10948</c:v>
                </c:pt>
                <c:pt idx="4830">
                  <c:v>11884</c:v>
                </c:pt>
                <c:pt idx="4831">
                  <c:v>11383</c:v>
                </c:pt>
                <c:pt idx="4832">
                  <c:v>11642</c:v>
                </c:pt>
                <c:pt idx="4833">
                  <c:v>6666</c:v>
                </c:pt>
                <c:pt idx="4834">
                  <c:v>11594</c:v>
                </c:pt>
                <c:pt idx="4835">
                  <c:v>10899</c:v>
                </c:pt>
                <c:pt idx="4836">
                  <c:v>12205</c:v>
                </c:pt>
                <c:pt idx="4837">
                  <c:v>10948</c:v>
                </c:pt>
                <c:pt idx="4838">
                  <c:v>11884</c:v>
                </c:pt>
                <c:pt idx="4839">
                  <c:v>11383</c:v>
                </c:pt>
                <c:pt idx="4840">
                  <c:v>11642</c:v>
                </c:pt>
                <c:pt idx="4841">
                  <c:v>6666</c:v>
                </c:pt>
                <c:pt idx="4842">
                  <c:v>9762</c:v>
                </c:pt>
                <c:pt idx="4843">
                  <c:v>11594</c:v>
                </c:pt>
                <c:pt idx="4844">
                  <c:v>10899</c:v>
                </c:pt>
                <c:pt idx="4845">
                  <c:v>12205</c:v>
                </c:pt>
                <c:pt idx="4846">
                  <c:v>10948</c:v>
                </c:pt>
                <c:pt idx="4847">
                  <c:v>11884</c:v>
                </c:pt>
                <c:pt idx="4848">
                  <c:v>11383</c:v>
                </c:pt>
                <c:pt idx="4849">
                  <c:v>11642</c:v>
                </c:pt>
                <c:pt idx="4850">
                  <c:v>6666</c:v>
                </c:pt>
                <c:pt idx="4851">
                  <c:v>9762</c:v>
                </c:pt>
                <c:pt idx="4852">
                  <c:v>12314</c:v>
                </c:pt>
                <c:pt idx="4853">
                  <c:v>10899</c:v>
                </c:pt>
                <c:pt idx="4854">
                  <c:v>12205</c:v>
                </c:pt>
                <c:pt idx="4855">
                  <c:v>10948</c:v>
                </c:pt>
                <c:pt idx="4856">
                  <c:v>11884</c:v>
                </c:pt>
                <c:pt idx="4857">
                  <c:v>11383</c:v>
                </c:pt>
                <c:pt idx="4858">
                  <c:v>11642</c:v>
                </c:pt>
                <c:pt idx="4859">
                  <c:v>6666</c:v>
                </c:pt>
                <c:pt idx="4860">
                  <c:v>9762</c:v>
                </c:pt>
                <c:pt idx="4861">
                  <c:v>12314</c:v>
                </c:pt>
                <c:pt idx="4862">
                  <c:v>12129</c:v>
                </c:pt>
                <c:pt idx="4863">
                  <c:v>12205</c:v>
                </c:pt>
                <c:pt idx="4864">
                  <c:v>10948</c:v>
                </c:pt>
                <c:pt idx="4865">
                  <c:v>11884</c:v>
                </c:pt>
                <c:pt idx="4866">
                  <c:v>11383</c:v>
                </c:pt>
                <c:pt idx="4867">
                  <c:v>11642</c:v>
                </c:pt>
                <c:pt idx="4868">
                  <c:v>6666</c:v>
                </c:pt>
                <c:pt idx="4869">
                  <c:v>9762</c:v>
                </c:pt>
                <c:pt idx="4870">
                  <c:v>12314</c:v>
                </c:pt>
                <c:pt idx="4871">
                  <c:v>12129</c:v>
                </c:pt>
                <c:pt idx="4872">
                  <c:v>9970</c:v>
                </c:pt>
                <c:pt idx="4873">
                  <c:v>10948</c:v>
                </c:pt>
                <c:pt idx="4874">
                  <c:v>11884</c:v>
                </c:pt>
                <c:pt idx="4875">
                  <c:v>11383</c:v>
                </c:pt>
                <c:pt idx="4876">
                  <c:v>11642</c:v>
                </c:pt>
                <c:pt idx="4877">
                  <c:v>6666</c:v>
                </c:pt>
                <c:pt idx="4878">
                  <c:v>9762</c:v>
                </c:pt>
                <c:pt idx="4879">
                  <c:v>12314</c:v>
                </c:pt>
                <c:pt idx="4880">
                  <c:v>12129</c:v>
                </c:pt>
                <c:pt idx="4881">
                  <c:v>9970</c:v>
                </c:pt>
                <c:pt idx="4882">
                  <c:v>11222</c:v>
                </c:pt>
                <c:pt idx="4883">
                  <c:v>11884</c:v>
                </c:pt>
                <c:pt idx="4884">
                  <c:v>11383</c:v>
                </c:pt>
                <c:pt idx="4885">
                  <c:v>11642</c:v>
                </c:pt>
                <c:pt idx="4886">
                  <c:v>6666</c:v>
                </c:pt>
                <c:pt idx="4887">
                  <c:v>9762</c:v>
                </c:pt>
                <c:pt idx="4888">
                  <c:v>12314</c:v>
                </c:pt>
                <c:pt idx="4889">
                  <c:v>12129</c:v>
                </c:pt>
                <c:pt idx="4890">
                  <c:v>9970</c:v>
                </c:pt>
                <c:pt idx="4891">
                  <c:v>11222</c:v>
                </c:pt>
                <c:pt idx="4892">
                  <c:v>11111</c:v>
                </c:pt>
                <c:pt idx="4893">
                  <c:v>11383</c:v>
                </c:pt>
                <c:pt idx="4894">
                  <c:v>11642</c:v>
                </c:pt>
                <c:pt idx="4895">
                  <c:v>6666</c:v>
                </c:pt>
                <c:pt idx="4896">
                  <c:v>9762</c:v>
                </c:pt>
                <c:pt idx="4897">
                  <c:v>12314</c:v>
                </c:pt>
                <c:pt idx="4898">
                  <c:v>12129</c:v>
                </c:pt>
                <c:pt idx="4899">
                  <c:v>9970</c:v>
                </c:pt>
                <c:pt idx="4900">
                  <c:v>11222</c:v>
                </c:pt>
                <c:pt idx="4901">
                  <c:v>11111</c:v>
                </c:pt>
                <c:pt idx="4902">
                  <c:v>11835</c:v>
                </c:pt>
                <c:pt idx="4903">
                  <c:v>11642</c:v>
                </c:pt>
                <c:pt idx="4904">
                  <c:v>6666</c:v>
                </c:pt>
                <c:pt idx="4905">
                  <c:v>9762</c:v>
                </c:pt>
                <c:pt idx="4906">
                  <c:v>12314</c:v>
                </c:pt>
                <c:pt idx="4907">
                  <c:v>12129</c:v>
                </c:pt>
                <c:pt idx="4908">
                  <c:v>9970</c:v>
                </c:pt>
                <c:pt idx="4909">
                  <c:v>11222</c:v>
                </c:pt>
                <c:pt idx="4910">
                  <c:v>11111</c:v>
                </c:pt>
                <c:pt idx="4911">
                  <c:v>11835</c:v>
                </c:pt>
                <c:pt idx="4912">
                  <c:v>11218</c:v>
                </c:pt>
                <c:pt idx="4913">
                  <c:v>6666</c:v>
                </c:pt>
                <c:pt idx="4914">
                  <c:v>9762</c:v>
                </c:pt>
                <c:pt idx="4915">
                  <c:v>12314</c:v>
                </c:pt>
                <c:pt idx="4916">
                  <c:v>12129</c:v>
                </c:pt>
                <c:pt idx="4917">
                  <c:v>9970</c:v>
                </c:pt>
                <c:pt idx="4918">
                  <c:v>11222</c:v>
                </c:pt>
                <c:pt idx="4919">
                  <c:v>11111</c:v>
                </c:pt>
                <c:pt idx="4920">
                  <c:v>11835</c:v>
                </c:pt>
                <c:pt idx="4921">
                  <c:v>11218</c:v>
                </c:pt>
                <c:pt idx="4922">
                  <c:v>10984</c:v>
                </c:pt>
                <c:pt idx="4923">
                  <c:v>9762</c:v>
                </c:pt>
                <c:pt idx="4924">
                  <c:v>12314</c:v>
                </c:pt>
                <c:pt idx="4925">
                  <c:v>12129</c:v>
                </c:pt>
                <c:pt idx="4926">
                  <c:v>9970</c:v>
                </c:pt>
                <c:pt idx="4927">
                  <c:v>11222</c:v>
                </c:pt>
                <c:pt idx="4928">
                  <c:v>11111</c:v>
                </c:pt>
                <c:pt idx="4929">
                  <c:v>11835</c:v>
                </c:pt>
                <c:pt idx="4930">
                  <c:v>11218</c:v>
                </c:pt>
                <c:pt idx="4931">
                  <c:v>10984</c:v>
                </c:pt>
                <c:pt idx="4932">
                  <c:v>11324</c:v>
                </c:pt>
                <c:pt idx="4933">
                  <c:v>12314</c:v>
                </c:pt>
                <c:pt idx="4934">
                  <c:v>12129</c:v>
                </c:pt>
                <c:pt idx="4935">
                  <c:v>9970</c:v>
                </c:pt>
                <c:pt idx="4936">
                  <c:v>11222</c:v>
                </c:pt>
                <c:pt idx="4937">
                  <c:v>11111</c:v>
                </c:pt>
                <c:pt idx="4938">
                  <c:v>11835</c:v>
                </c:pt>
                <c:pt idx="4939">
                  <c:v>11218</c:v>
                </c:pt>
                <c:pt idx="4940">
                  <c:v>10984</c:v>
                </c:pt>
                <c:pt idx="4941">
                  <c:v>11324</c:v>
                </c:pt>
                <c:pt idx="4942">
                  <c:v>10752</c:v>
                </c:pt>
                <c:pt idx="4943">
                  <c:v>12129</c:v>
                </c:pt>
                <c:pt idx="4944">
                  <c:v>9970</c:v>
                </c:pt>
                <c:pt idx="4945">
                  <c:v>11222</c:v>
                </c:pt>
                <c:pt idx="4946">
                  <c:v>11111</c:v>
                </c:pt>
                <c:pt idx="4947">
                  <c:v>11835</c:v>
                </c:pt>
                <c:pt idx="4948">
                  <c:v>11218</c:v>
                </c:pt>
                <c:pt idx="4949">
                  <c:v>10984</c:v>
                </c:pt>
                <c:pt idx="4950">
                  <c:v>11324</c:v>
                </c:pt>
                <c:pt idx="4951">
                  <c:v>10752</c:v>
                </c:pt>
                <c:pt idx="4952">
                  <c:v>10376</c:v>
                </c:pt>
                <c:pt idx="4953">
                  <c:v>9970</c:v>
                </c:pt>
                <c:pt idx="4954">
                  <c:v>11222</c:v>
                </c:pt>
                <c:pt idx="4955">
                  <c:v>11111</c:v>
                </c:pt>
                <c:pt idx="4956">
                  <c:v>11835</c:v>
                </c:pt>
                <c:pt idx="4957">
                  <c:v>11218</c:v>
                </c:pt>
                <c:pt idx="4958">
                  <c:v>10984</c:v>
                </c:pt>
                <c:pt idx="4959">
                  <c:v>11324</c:v>
                </c:pt>
                <c:pt idx="4960">
                  <c:v>10752</c:v>
                </c:pt>
                <c:pt idx="4961">
                  <c:v>10376</c:v>
                </c:pt>
                <c:pt idx="4962">
                  <c:v>11343</c:v>
                </c:pt>
                <c:pt idx="4963">
                  <c:v>11222</c:v>
                </c:pt>
                <c:pt idx="4964">
                  <c:v>11111</c:v>
                </c:pt>
                <c:pt idx="4965">
                  <c:v>11835</c:v>
                </c:pt>
                <c:pt idx="4966">
                  <c:v>11218</c:v>
                </c:pt>
                <c:pt idx="4967">
                  <c:v>10984</c:v>
                </c:pt>
                <c:pt idx="4968">
                  <c:v>11324</c:v>
                </c:pt>
                <c:pt idx="4969">
                  <c:v>10752</c:v>
                </c:pt>
                <c:pt idx="4970">
                  <c:v>10376</c:v>
                </c:pt>
                <c:pt idx="4971">
                  <c:v>11343</c:v>
                </c:pt>
                <c:pt idx="4972">
                  <c:v>9628</c:v>
                </c:pt>
                <c:pt idx="4973">
                  <c:v>11111</c:v>
                </c:pt>
                <c:pt idx="4974">
                  <c:v>11835</c:v>
                </c:pt>
                <c:pt idx="4975">
                  <c:v>11218</c:v>
                </c:pt>
                <c:pt idx="4976">
                  <c:v>10984</c:v>
                </c:pt>
                <c:pt idx="4977">
                  <c:v>11324</c:v>
                </c:pt>
                <c:pt idx="4978">
                  <c:v>10752</c:v>
                </c:pt>
                <c:pt idx="4979">
                  <c:v>10376</c:v>
                </c:pt>
                <c:pt idx="4980">
                  <c:v>11343</c:v>
                </c:pt>
                <c:pt idx="4981">
                  <c:v>9628</c:v>
                </c:pt>
                <c:pt idx="4982">
                  <c:v>11790</c:v>
                </c:pt>
                <c:pt idx="4983">
                  <c:v>11835</c:v>
                </c:pt>
                <c:pt idx="4984">
                  <c:v>11218</c:v>
                </c:pt>
                <c:pt idx="4985">
                  <c:v>10984</c:v>
                </c:pt>
                <c:pt idx="4986">
                  <c:v>11324</c:v>
                </c:pt>
                <c:pt idx="4987">
                  <c:v>10752</c:v>
                </c:pt>
                <c:pt idx="4988">
                  <c:v>10376</c:v>
                </c:pt>
                <c:pt idx="4989">
                  <c:v>11343</c:v>
                </c:pt>
                <c:pt idx="4990">
                  <c:v>9628</c:v>
                </c:pt>
                <c:pt idx="4991">
                  <c:v>11790</c:v>
                </c:pt>
                <c:pt idx="4992">
                  <c:v>11218</c:v>
                </c:pt>
                <c:pt idx="4993">
                  <c:v>10984</c:v>
                </c:pt>
                <c:pt idx="4994">
                  <c:v>11324</c:v>
                </c:pt>
                <c:pt idx="4995">
                  <c:v>10752</c:v>
                </c:pt>
                <c:pt idx="4996">
                  <c:v>10376</c:v>
                </c:pt>
                <c:pt idx="4997">
                  <c:v>11343</c:v>
                </c:pt>
                <c:pt idx="4998">
                  <c:v>9628</c:v>
                </c:pt>
                <c:pt idx="4999">
                  <c:v>11790</c:v>
                </c:pt>
                <c:pt idx="5000">
                  <c:v>11998</c:v>
                </c:pt>
                <c:pt idx="5001">
                  <c:v>10984</c:v>
                </c:pt>
                <c:pt idx="5002">
                  <c:v>11324</c:v>
                </c:pt>
                <c:pt idx="5003">
                  <c:v>10752</c:v>
                </c:pt>
                <c:pt idx="5004">
                  <c:v>10376</c:v>
                </c:pt>
                <c:pt idx="5005">
                  <c:v>11343</c:v>
                </c:pt>
                <c:pt idx="5006">
                  <c:v>9628</c:v>
                </c:pt>
                <c:pt idx="5007">
                  <c:v>11790</c:v>
                </c:pt>
                <c:pt idx="5008">
                  <c:v>11998</c:v>
                </c:pt>
                <c:pt idx="5009">
                  <c:v>10024</c:v>
                </c:pt>
                <c:pt idx="5010">
                  <c:v>11324</c:v>
                </c:pt>
                <c:pt idx="5011">
                  <c:v>10752</c:v>
                </c:pt>
                <c:pt idx="5012">
                  <c:v>10376</c:v>
                </c:pt>
                <c:pt idx="5013">
                  <c:v>11343</c:v>
                </c:pt>
                <c:pt idx="5014">
                  <c:v>9628</c:v>
                </c:pt>
                <c:pt idx="5015">
                  <c:v>11790</c:v>
                </c:pt>
                <c:pt idx="5016">
                  <c:v>11998</c:v>
                </c:pt>
                <c:pt idx="5017">
                  <c:v>10024</c:v>
                </c:pt>
                <c:pt idx="5018">
                  <c:v>13021</c:v>
                </c:pt>
                <c:pt idx="5019">
                  <c:v>10752</c:v>
                </c:pt>
                <c:pt idx="5020">
                  <c:v>10376</c:v>
                </c:pt>
                <c:pt idx="5021">
                  <c:v>11343</c:v>
                </c:pt>
                <c:pt idx="5022">
                  <c:v>9628</c:v>
                </c:pt>
                <c:pt idx="5023">
                  <c:v>11790</c:v>
                </c:pt>
                <c:pt idx="5024">
                  <c:v>11998</c:v>
                </c:pt>
                <c:pt idx="5025">
                  <c:v>10024</c:v>
                </c:pt>
                <c:pt idx="5026">
                  <c:v>13021</c:v>
                </c:pt>
                <c:pt idx="5027">
                  <c:v>10376</c:v>
                </c:pt>
                <c:pt idx="5028">
                  <c:v>11343</c:v>
                </c:pt>
                <c:pt idx="5029">
                  <c:v>9628</c:v>
                </c:pt>
                <c:pt idx="5030">
                  <c:v>11790</c:v>
                </c:pt>
                <c:pt idx="5031">
                  <c:v>11998</c:v>
                </c:pt>
                <c:pt idx="5032">
                  <c:v>10024</c:v>
                </c:pt>
                <c:pt idx="5033">
                  <c:v>13021</c:v>
                </c:pt>
                <c:pt idx="5034">
                  <c:v>11399</c:v>
                </c:pt>
                <c:pt idx="5035">
                  <c:v>11343</c:v>
                </c:pt>
                <c:pt idx="5036">
                  <c:v>9628</c:v>
                </c:pt>
                <c:pt idx="5037">
                  <c:v>11790</c:v>
                </c:pt>
                <c:pt idx="5038">
                  <c:v>11998</c:v>
                </c:pt>
                <c:pt idx="5039">
                  <c:v>10024</c:v>
                </c:pt>
                <c:pt idx="5040">
                  <c:v>13021</c:v>
                </c:pt>
                <c:pt idx="5041">
                  <c:v>11399</c:v>
                </c:pt>
                <c:pt idx="5042">
                  <c:v>11235</c:v>
                </c:pt>
                <c:pt idx="5043">
                  <c:v>9628</c:v>
                </c:pt>
                <c:pt idx="5044">
                  <c:v>11790</c:v>
                </c:pt>
                <c:pt idx="5045">
                  <c:v>11998</c:v>
                </c:pt>
                <c:pt idx="5046">
                  <c:v>10024</c:v>
                </c:pt>
                <c:pt idx="5047">
                  <c:v>13021</c:v>
                </c:pt>
                <c:pt idx="5048">
                  <c:v>11399</c:v>
                </c:pt>
                <c:pt idx="5049">
                  <c:v>11235</c:v>
                </c:pt>
                <c:pt idx="5050">
                  <c:v>3040</c:v>
                </c:pt>
                <c:pt idx="5051">
                  <c:v>11790</c:v>
                </c:pt>
                <c:pt idx="5052">
                  <c:v>11998</c:v>
                </c:pt>
                <c:pt idx="5053">
                  <c:v>10024</c:v>
                </c:pt>
                <c:pt idx="5054">
                  <c:v>13021</c:v>
                </c:pt>
                <c:pt idx="5055">
                  <c:v>11399</c:v>
                </c:pt>
                <c:pt idx="5056">
                  <c:v>11235</c:v>
                </c:pt>
                <c:pt idx="5057">
                  <c:v>3040</c:v>
                </c:pt>
                <c:pt idx="5058">
                  <c:v>11998</c:v>
                </c:pt>
                <c:pt idx="5059">
                  <c:v>10024</c:v>
                </c:pt>
                <c:pt idx="5060">
                  <c:v>13021</c:v>
                </c:pt>
                <c:pt idx="5061">
                  <c:v>11399</c:v>
                </c:pt>
                <c:pt idx="5062">
                  <c:v>11235</c:v>
                </c:pt>
                <c:pt idx="5063">
                  <c:v>3040</c:v>
                </c:pt>
                <c:pt idx="5064">
                  <c:v>12101</c:v>
                </c:pt>
                <c:pt idx="5065">
                  <c:v>11998</c:v>
                </c:pt>
                <c:pt idx="5066">
                  <c:v>10024</c:v>
                </c:pt>
                <c:pt idx="5067">
                  <c:v>13021</c:v>
                </c:pt>
                <c:pt idx="5068">
                  <c:v>11399</c:v>
                </c:pt>
                <c:pt idx="5069">
                  <c:v>11235</c:v>
                </c:pt>
                <c:pt idx="5070">
                  <c:v>3040</c:v>
                </c:pt>
                <c:pt idx="5071">
                  <c:v>12101</c:v>
                </c:pt>
                <c:pt idx="5072">
                  <c:v>9285</c:v>
                </c:pt>
                <c:pt idx="5073">
                  <c:v>10024</c:v>
                </c:pt>
                <c:pt idx="5074">
                  <c:v>13021</c:v>
                </c:pt>
                <c:pt idx="5075">
                  <c:v>11399</c:v>
                </c:pt>
                <c:pt idx="5076">
                  <c:v>11235</c:v>
                </c:pt>
                <c:pt idx="5077">
                  <c:v>3040</c:v>
                </c:pt>
                <c:pt idx="5078">
                  <c:v>12101</c:v>
                </c:pt>
                <c:pt idx="5079">
                  <c:v>9285</c:v>
                </c:pt>
                <c:pt idx="5080">
                  <c:v>8618</c:v>
                </c:pt>
                <c:pt idx="5081">
                  <c:v>13021</c:v>
                </c:pt>
                <c:pt idx="5082">
                  <c:v>11399</c:v>
                </c:pt>
                <c:pt idx="5083">
                  <c:v>11235</c:v>
                </c:pt>
                <c:pt idx="5084">
                  <c:v>3040</c:v>
                </c:pt>
                <c:pt idx="5085">
                  <c:v>12101</c:v>
                </c:pt>
                <c:pt idx="5086">
                  <c:v>9285</c:v>
                </c:pt>
                <c:pt idx="5087">
                  <c:v>8618</c:v>
                </c:pt>
                <c:pt idx="5088">
                  <c:v>9583</c:v>
                </c:pt>
                <c:pt idx="5089">
                  <c:v>11399</c:v>
                </c:pt>
                <c:pt idx="5090">
                  <c:v>11235</c:v>
                </c:pt>
                <c:pt idx="5091">
                  <c:v>3040</c:v>
                </c:pt>
                <c:pt idx="5092">
                  <c:v>12101</c:v>
                </c:pt>
                <c:pt idx="5093">
                  <c:v>9285</c:v>
                </c:pt>
                <c:pt idx="5094">
                  <c:v>8618</c:v>
                </c:pt>
                <c:pt idx="5095">
                  <c:v>9583</c:v>
                </c:pt>
                <c:pt idx="5096">
                  <c:v>10937</c:v>
                </c:pt>
                <c:pt idx="5097">
                  <c:v>11399</c:v>
                </c:pt>
                <c:pt idx="5098">
                  <c:v>11235</c:v>
                </c:pt>
                <c:pt idx="5099">
                  <c:v>3040</c:v>
                </c:pt>
                <c:pt idx="5100">
                  <c:v>12101</c:v>
                </c:pt>
                <c:pt idx="5101">
                  <c:v>9285</c:v>
                </c:pt>
                <c:pt idx="5102">
                  <c:v>8618</c:v>
                </c:pt>
                <c:pt idx="5103">
                  <c:v>9583</c:v>
                </c:pt>
                <c:pt idx="5104">
                  <c:v>10937</c:v>
                </c:pt>
                <c:pt idx="5105">
                  <c:v>10288</c:v>
                </c:pt>
                <c:pt idx="5106">
                  <c:v>11235</c:v>
                </c:pt>
                <c:pt idx="5107">
                  <c:v>3040</c:v>
                </c:pt>
                <c:pt idx="5108">
                  <c:v>12101</c:v>
                </c:pt>
                <c:pt idx="5109">
                  <c:v>9285</c:v>
                </c:pt>
                <c:pt idx="5110">
                  <c:v>8618</c:v>
                </c:pt>
                <c:pt idx="5111">
                  <c:v>9583</c:v>
                </c:pt>
                <c:pt idx="5112">
                  <c:v>10937</c:v>
                </c:pt>
                <c:pt idx="5113">
                  <c:v>10288</c:v>
                </c:pt>
                <c:pt idx="5114">
                  <c:v>11772</c:v>
                </c:pt>
                <c:pt idx="5115">
                  <c:v>3040</c:v>
                </c:pt>
                <c:pt idx="5116">
                  <c:v>12101</c:v>
                </c:pt>
                <c:pt idx="5117">
                  <c:v>9285</c:v>
                </c:pt>
                <c:pt idx="5118">
                  <c:v>8618</c:v>
                </c:pt>
                <c:pt idx="5119">
                  <c:v>9583</c:v>
                </c:pt>
                <c:pt idx="5120">
                  <c:v>10937</c:v>
                </c:pt>
                <c:pt idx="5121">
                  <c:v>10288</c:v>
                </c:pt>
                <c:pt idx="5122">
                  <c:v>11772</c:v>
                </c:pt>
                <c:pt idx="5123">
                  <c:v>7937</c:v>
                </c:pt>
                <c:pt idx="5124">
                  <c:v>12101</c:v>
                </c:pt>
                <c:pt idx="5125">
                  <c:v>9285</c:v>
                </c:pt>
                <c:pt idx="5126">
                  <c:v>8618</c:v>
                </c:pt>
                <c:pt idx="5127">
                  <c:v>9583</c:v>
                </c:pt>
                <c:pt idx="5128">
                  <c:v>10937</c:v>
                </c:pt>
                <c:pt idx="5129">
                  <c:v>10288</c:v>
                </c:pt>
                <c:pt idx="5130">
                  <c:v>11772</c:v>
                </c:pt>
                <c:pt idx="5131">
                  <c:v>7937</c:v>
                </c:pt>
                <c:pt idx="5132">
                  <c:v>10139</c:v>
                </c:pt>
                <c:pt idx="5133">
                  <c:v>12101</c:v>
                </c:pt>
                <c:pt idx="5134">
                  <c:v>9285</c:v>
                </c:pt>
                <c:pt idx="5135">
                  <c:v>8618</c:v>
                </c:pt>
                <c:pt idx="5136">
                  <c:v>9583</c:v>
                </c:pt>
                <c:pt idx="5137">
                  <c:v>10937</c:v>
                </c:pt>
                <c:pt idx="5138">
                  <c:v>10288</c:v>
                </c:pt>
                <c:pt idx="5139">
                  <c:v>11772</c:v>
                </c:pt>
                <c:pt idx="5140">
                  <c:v>7937</c:v>
                </c:pt>
                <c:pt idx="5141">
                  <c:v>10139</c:v>
                </c:pt>
                <c:pt idx="5142">
                  <c:v>10928</c:v>
                </c:pt>
                <c:pt idx="5143">
                  <c:v>9285</c:v>
                </c:pt>
                <c:pt idx="5144">
                  <c:v>8618</c:v>
                </c:pt>
                <c:pt idx="5145">
                  <c:v>9583</c:v>
                </c:pt>
                <c:pt idx="5146">
                  <c:v>10937</c:v>
                </c:pt>
                <c:pt idx="5147">
                  <c:v>10288</c:v>
                </c:pt>
                <c:pt idx="5148">
                  <c:v>11772</c:v>
                </c:pt>
                <c:pt idx="5149">
                  <c:v>7937</c:v>
                </c:pt>
                <c:pt idx="5150">
                  <c:v>10139</c:v>
                </c:pt>
                <c:pt idx="5151">
                  <c:v>10928</c:v>
                </c:pt>
                <c:pt idx="5152">
                  <c:v>11232</c:v>
                </c:pt>
                <c:pt idx="5153">
                  <c:v>8618</c:v>
                </c:pt>
                <c:pt idx="5154">
                  <c:v>9583</c:v>
                </c:pt>
                <c:pt idx="5155">
                  <c:v>10937</c:v>
                </c:pt>
                <c:pt idx="5156">
                  <c:v>10288</c:v>
                </c:pt>
                <c:pt idx="5157">
                  <c:v>11772</c:v>
                </c:pt>
                <c:pt idx="5158">
                  <c:v>7937</c:v>
                </c:pt>
                <c:pt idx="5159">
                  <c:v>10139</c:v>
                </c:pt>
                <c:pt idx="5160">
                  <c:v>10928</c:v>
                </c:pt>
                <c:pt idx="5161">
                  <c:v>11232</c:v>
                </c:pt>
                <c:pt idx="5162">
                  <c:v>11024</c:v>
                </c:pt>
                <c:pt idx="5163">
                  <c:v>9583</c:v>
                </c:pt>
                <c:pt idx="5164">
                  <c:v>10937</c:v>
                </c:pt>
                <c:pt idx="5165">
                  <c:v>10288</c:v>
                </c:pt>
                <c:pt idx="5166">
                  <c:v>11772</c:v>
                </c:pt>
                <c:pt idx="5167">
                  <c:v>7937</c:v>
                </c:pt>
                <c:pt idx="5168">
                  <c:v>10139</c:v>
                </c:pt>
                <c:pt idx="5169">
                  <c:v>10928</c:v>
                </c:pt>
                <c:pt idx="5170">
                  <c:v>11232</c:v>
                </c:pt>
                <c:pt idx="5171">
                  <c:v>11024</c:v>
                </c:pt>
                <c:pt idx="5172">
                  <c:v>11251</c:v>
                </c:pt>
                <c:pt idx="5173">
                  <c:v>10937</c:v>
                </c:pt>
                <c:pt idx="5174">
                  <c:v>10288</c:v>
                </c:pt>
                <c:pt idx="5175">
                  <c:v>11772</c:v>
                </c:pt>
                <c:pt idx="5176">
                  <c:v>7937</c:v>
                </c:pt>
                <c:pt idx="5177">
                  <c:v>10139</c:v>
                </c:pt>
                <c:pt idx="5178">
                  <c:v>10928</c:v>
                </c:pt>
                <c:pt idx="5179">
                  <c:v>11232</c:v>
                </c:pt>
                <c:pt idx="5180">
                  <c:v>11024</c:v>
                </c:pt>
                <c:pt idx="5181">
                  <c:v>11251</c:v>
                </c:pt>
                <c:pt idx="5182">
                  <c:v>10862</c:v>
                </c:pt>
                <c:pt idx="5183">
                  <c:v>10288</c:v>
                </c:pt>
                <c:pt idx="5184">
                  <c:v>11772</c:v>
                </c:pt>
                <c:pt idx="5185">
                  <c:v>7937</c:v>
                </c:pt>
                <c:pt idx="5186">
                  <c:v>10139</c:v>
                </c:pt>
                <c:pt idx="5187">
                  <c:v>10928</c:v>
                </c:pt>
                <c:pt idx="5188">
                  <c:v>11232</c:v>
                </c:pt>
                <c:pt idx="5189">
                  <c:v>11024</c:v>
                </c:pt>
                <c:pt idx="5190">
                  <c:v>11251</c:v>
                </c:pt>
                <c:pt idx="5191">
                  <c:v>10862</c:v>
                </c:pt>
                <c:pt idx="5192">
                  <c:v>11875</c:v>
                </c:pt>
                <c:pt idx="5193">
                  <c:v>11772</c:v>
                </c:pt>
                <c:pt idx="5194">
                  <c:v>7937</c:v>
                </c:pt>
                <c:pt idx="5195">
                  <c:v>10139</c:v>
                </c:pt>
                <c:pt idx="5196">
                  <c:v>10928</c:v>
                </c:pt>
                <c:pt idx="5197">
                  <c:v>11232</c:v>
                </c:pt>
                <c:pt idx="5198">
                  <c:v>11024</c:v>
                </c:pt>
                <c:pt idx="5199">
                  <c:v>11251</c:v>
                </c:pt>
                <c:pt idx="5200">
                  <c:v>10862</c:v>
                </c:pt>
                <c:pt idx="5201">
                  <c:v>11875</c:v>
                </c:pt>
                <c:pt idx="5202">
                  <c:v>10136</c:v>
                </c:pt>
                <c:pt idx="5203">
                  <c:v>7937</c:v>
                </c:pt>
                <c:pt idx="5204">
                  <c:v>10139</c:v>
                </c:pt>
                <c:pt idx="5205">
                  <c:v>10928</c:v>
                </c:pt>
                <c:pt idx="5206">
                  <c:v>11232</c:v>
                </c:pt>
                <c:pt idx="5207">
                  <c:v>11024</c:v>
                </c:pt>
                <c:pt idx="5208">
                  <c:v>11251</c:v>
                </c:pt>
                <c:pt idx="5209">
                  <c:v>10862</c:v>
                </c:pt>
                <c:pt idx="5210">
                  <c:v>11875</c:v>
                </c:pt>
                <c:pt idx="5211">
                  <c:v>10136</c:v>
                </c:pt>
                <c:pt idx="5212">
                  <c:v>10569</c:v>
                </c:pt>
                <c:pt idx="5213">
                  <c:v>10139</c:v>
                </c:pt>
                <c:pt idx="5214">
                  <c:v>10928</c:v>
                </c:pt>
                <c:pt idx="5215">
                  <c:v>11232</c:v>
                </c:pt>
                <c:pt idx="5216">
                  <c:v>11024</c:v>
                </c:pt>
                <c:pt idx="5217">
                  <c:v>11251</c:v>
                </c:pt>
                <c:pt idx="5218">
                  <c:v>10862</c:v>
                </c:pt>
                <c:pt idx="5219">
                  <c:v>11875</c:v>
                </c:pt>
                <c:pt idx="5220">
                  <c:v>10136</c:v>
                </c:pt>
                <c:pt idx="5221">
                  <c:v>10569</c:v>
                </c:pt>
                <c:pt idx="5222">
                  <c:v>10541</c:v>
                </c:pt>
                <c:pt idx="5223">
                  <c:v>10928</c:v>
                </c:pt>
                <c:pt idx="5224">
                  <c:v>11232</c:v>
                </c:pt>
                <c:pt idx="5225">
                  <c:v>11024</c:v>
                </c:pt>
                <c:pt idx="5226">
                  <c:v>11251</c:v>
                </c:pt>
                <c:pt idx="5227">
                  <c:v>10862</c:v>
                </c:pt>
                <c:pt idx="5228">
                  <c:v>11875</c:v>
                </c:pt>
                <c:pt idx="5229">
                  <c:v>10136</c:v>
                </c:pt>
                <c:pt idx="5230">
                  <c:v>10569</c:v>
                </c:pt>
                <c:pt idx="5231">
                  <c:v>10541</c:v>
                </c:pt>
                <c:pt idx="5232">
                  <c:v>12538</c:v>
                </c:pt>
                <c:pt idx="5233">
                  <c:v>11232</c:v>
                </c:pt>
                <c:pt idx="5234">
                  <c:v>11024</c:v>
                </c:pt>
                <c:pt idx="5235">
                  <c:v>11251</c:v>
                </c:pt>
                <c:pt idx="5236">
                  <c:v>10862</c:v>
                </c:pt>
                <c:pt idx="5237">
                  <c:v>11875</c:v>
                </c:pt>
                <c:pt idx="5238">
                  <c:v>10136</c:v>
                </c:pt>
                <c:pt idx="5239">
                  <c:v>10569</c:v>
                </c:pt>
                <c:pt idx="5240">
                  <c:v>10541</c:v>
                </c:pt>
                <c:pt idx="5241">
                  <c:v>12538</c:v>
                </c:pt>
                <c:pt idx="5242">
                  <c:v>10998</c:v>
                </c:pt>
                <c:pt idx="5243">
                  <c:v>11024</c:v>
                </c:pt>
                <c:pt idx="5244">
                  <c:v>11251</c:v>
                </c:pt>
                <c:pt idx="5245">
                  <c:v>10862</c:v>
                </c:pt>
                <c:pt idx="5246">
                  <c:v>11875</c:v>
                </c:pt>
                <c:pt idx="5247">
                  <c:v>10136</c:v>
                </c:pt>
                <c:pt idx="5248">
                  <c:v>10569</c:v>
                </c:pt>
                <c:pt idx="5249">
                  <c:v>10541</c:v>
                </c:pt>
                <c:pt idx="5250">
                  <c:v>12538</c:v>
                </c:pt>
                <c:pt idx="5251">
                  <c:v>10998</c:v>
                </c:pt>
                <c:pt idx="5252">
                  <c:v>9478</c:v>
                </c:pt>
                <c:pt idx="5253">
                  <c:v>11251</c:v>
                </c:pt>
                <c:pt idx="5254">
                  <c:v>10862</c:v>
                </c:pt>
                <c:pt idx="5255">
                  <c:v>11875</c:v>
                </c:pt>
                <c:pt idx="5256">
                  <c:v>10136</c:v>
                </c:pt>
                <c:pt idx="5257">
                  <c:v>10569</c:v>
                </c:pt>
                <c:pt idx="5258">
                  <c:v>10541</c:v>
                </c:pt>
                <c:pt idx="5259">
                  <c:v>12538</c:v>
                </c:pt>
                <c:pt idx="5260">
                  <c:v>10998</c:v>
                </c:pt>
                <c:pt idx="5261">
                  <c:v>9478</c:v>
                </c:pt>
                <c:pt idx="5262">
                  <c:v>9355</c:v>
                </c:pt>
                <c:pt idx="5263">
                  <c:v>10862</c:v>
                </c:pt>
                <c:pt idx="5264">
                  <c:v>11875</c:v>
                </c:pt>
                <c:pt idx="5265">
                  <c:v>10136</c:v>
                </c:pt>
                <c:pt idx="5266">
                  <c:v>10569</c:v>
                </c:pt>
                <c:pt idx="5267">
                  <c:v>10541</c:v>
                </c:pt>
                <c:pt idx="5268">
                  <c:v>12538</c:v>
                </c:pt>
                <c:pt idx="5269">
                  <c:v>10998</c:v>
                </c:pt>
                <c:pt idx="5270">
                  <c:v>9478</c:v>
                </c:pt>
                <c:pt idx="5271">
                  <c:v>9355</c:v>
                </c:pt>
                <c:pt idx="5272">
                  <c:v>12720</c:v>
                </c:pt>
                <c:pt idx="5273">
                  <c:v>11875</c:v>
                </c:pt>
                <c:pt idx="5274">
                  <c:v>10136</c:v>
                </c:pt>
                <c:pt idx="5275">
                  <c:v>10569</c:v>
                </c:pt>
                <c:pt idx="5276">
                  <c:v>10541</c:v>
                </c:pt>
                <c:pt idx="5277">
                  <c:v>12538</c:v>
                </c:pt>
                <c:pt idx="5278">
                  <c:v>10998</c:v>
                </c:pt>
                <c:pt idx="5279">
                  <c:v>9478</c:v>
                </c:pt>
                <c:pt idx="5280">
                  <c:v>9355</c:v>
                </c:pt>
                <c:pt idx="5281">
                  <c:v>12720</c:v>
                </c:pt>
                <c:pt idx="5282">
                  <c:v>10303</c:v>
                </c:pt>
                <c:pt idx="5283">
                  <c:v>10136</c:v>
                </c:pt>
                <c:pt idx="5284">
                  <c:v>10569</c:v>
                </c:pt>
                <c:pt idx="5285">
                  <c:v>10541</c:v>
                </c:pt>
                <c:pt idx="5286">
                  <c:v>12538</c:v>
                </c:pt>
                <c:pt idx="5287">
                  <c:v>10998</c:v>
                </c:pt>
                <c:pt idx="5288">
                  <c:v>9478</c:v>
                </c:pt>
                <c:pt idx="5289">
                  <c:v>9355</c:v>
                </c:pt>
                <c:pt idx="5290">
                  <c:v>12720</c:v>
                </c:pt>
                <c:pt idx="5291">
                  <c:v>10303</c:v>
                </c:pt>
                <c:pt idx="5292">
                  <c:v>11264</c:v>
                </c:pt>
                <c:pt idx="5293">
                  <c:v>10569</c:v>
                </c:pt>
                <c:pt idx="5294">
                  <c:v>10541</c:v>
                </c:pt>
                <c:pt idx="5295">
                  <c:v>12538</c:v>
                </c:pt>
                <c:pt idx="5296">
                  <c:v>10998</c:v>
                </c:pt>
                <c:pt idx="5297">
                  <c:v>9478</c:v>
                </c:pt>
                <c:pt idx="5298">
                  <c:v>9355</c:v>
                </c:pt>
                <c:pt idx="5299">
                  <c:v>12720</c:v>
                </c:pt>
                <c:pt idx="5300">
                  <c:v>10303</c:v>
                </c:pt>
                <c:pt idx="5301">
                  <c:v>11264</c:v>
                </c:pt>
                <c:pt idx="5302">
                  <c:v>2960</c:v>
                </c:pt>
                <c:pt idx="5303">
                  <c:v>10541</c:v>
                </c:pt>
                <c:pt idx="5304">
                  <c:v>12538</c:v>
                </c:pt>
                <c:pt idx="5305">
                  <c:v>10998</c:v>
                </c:pt>
                <c:pt idx="5306">
                  <c:v>9478</c:v>
                </c:pt>
                <c:pt idx="5307">
                  <c:v>9355</c:v>
                </c:pt>
                <c:pt idx="5308">
                  <c:v>12720</c:v>
                </c:pt>
                <c:pt idx="5309">
                  <c:v>10303</c:v>
                </c:pt>
                <c:pt idx="5310">
                  <c:v>11264</c:v>
                </c:pt>
                <c:pt idx="5311">
                  <c:v>2960</c:v>
                </c:pt>
                <c:pt idx="5312">
                  <c:v>10919</c:v>
                </c:pt>
                <c:pt idx="5313">
                  <c:v>12538</c:v>
                </c:pt>
                <c:pt idx="5314">
                  <c:v>10998</c:v>
                </c:pt>
                <c:pt idx="5315">
                  <c:v>9478</c:v>
                </c:pt>
                <c:pt idx="5316">
                  <c:v>9355</c:v>
                </c:pt>
                <c:pt idx="5317">
                  <c:v>12720</c:v>
                </c:pt>
                <c:pt idx="5318">
                  <c:v>10303</c:v>
                </c:pt>
                <c:pt idx="5319">
                  <c:v>11264</c:v>
                </c:pt>
                <c:pt idx="5320">
                  <c:v>2960</c:v>
                </c:pt>
                <c:pt idx="5321">
                  <c:v>10919</c:v>
                </c:pt>
                <c:pt idx="5322">
                  <c:v>1700</c:v>
                </c:pt>
                <c:pt idx="5323">
                  <c:v>10998</c:v>
                </c:pt>
                <c:pt idx="5324">
                  <c:v>9478</c:v>
                </c:pt>
                <c:pt idx="5325">
                  <c:v>9355</c:v>
                </c:pt>
                <c:pt idx="5326">
                  <c:v>12720</c:v>
                </c:pt>
                <c:pt idx="5327">
                  <c:v>10303</c:v>
                </c:pt>
                <c:pt idx="5328">
                  <c:v>11264</c:v>
                </c:pt>
                <c:pt idx="5329">
                  <c:v>2960</c:v>
                </c:pt>
                <c:pt idx="5330">
                  <c:v>10919</c:v>
                </c:pt>
                <c:pt idx="5331">
                  <c:v>1700</c:v>
                </c:pt>
                <c:pt idx="5332">
                  <c:v>9505</c:v>
                </c:pt>
                <c:pt idx="5333">
                  <c:v>9478</c:v>
                </c:pt>
                <c:pt idx="5334">
                  <c:v>9355</c:v>
                </c:pt>
                <c:pt idx="5335">
                  <c:v>12720</c:v>
                </c:pt>
                <c:pt idx="5336">
                  <c:v>10303</c:v>
                </c:pt>
                <c:pt idx="5337">
                  <c:v>11264</c:v>
                </c:pt>
                <c:pt idx="5338">
                  <c:v>2960</c:v>
                </c:pt>
                <c:pt idx="5339">
                  <c:v>10919</c:v>
                </c:pt>
                <c:pt idx="5340">
                  <c:v>1700</c:v>
                </c:pt>
                <c:pt idx="5341">
                  <c:v>9505</c:v>
                </c:pt>
                <c:pt idx="5342">
                  <c:v>9366</c:v>
                </c:pt>
                <c:pt idx="5343">
                  <c:v>9355</c:v>
                </c:pt>
                <c:pt idx="5344">
                  <c:v>12720</c:v>
                </c:pt>
                <c:pt idx="5345">
                  <c:v>10303</c:v>
                </c:pt>
                <c:pt idx="5346">
                  <c:v>11264</c:v>
                </c:pt>
                <c:pt idx="5347">
                  <c:v>2960</c:v>
                </c:pt>
                <c:pt idx="5348">
                  <c:v>10919</c:v>
                </c:pt>
                <c:pt idx="5349">
                  <c:v>1700</c:v>
                </c:pt>
                <c:pt idx="5350">
                  <c:v>9505</c:v>
                </c:pt>
                <c:pt idx="5351">
                  <c:v>9366</c:v>
                </c:pt>
                <c:pt idx="5352">
                  <c:v>10112</c:v>
                </c:pt>
                <c:pt idx="5353">
                  <c:v>12720</c:v>
                </c:pt>
                <c:pt idx="5354">
                  <c:v>10303</c:v>
                </c:pt>
                <c:pt idx="5355">
                  <c:v>11264</c:v>
                </c:pt>
                <c:pt idx="5356">
                  <c:v>2960</c:v>
                </c:pt>
                <c:pt idx="5357">
                  <c:v>10919</c:v>
                </c:pt>
                <c:pt idx="5358">
                  <c:v>1700</c:v>
                </c:pt>
                <c:pt idx="5359">
                  <c:v>9505</c:v>
                </c:pt>
                <c:pt idx="5360">
                  <c:v>9366</c:v>
                </c:pt>
                <c:pt idx="5361">
                  <c:v>10112</c:v>
                </c:pt>
                <c:pt idx="5362">
                  <c:v>10644</c:v>
                </c:pt>
                <c:pt idx="5363">
                  <c:v>10303</c:v>
                </c:pt>
                <c:pt idx="5364">
                  <c:v>11264</c:v>
                </c:pt>
                <c:pt idx="5365">
                  <c:v>2960</c:v>
                </c:pt>
                <c:pt idx="5366">
                  <c:v>10919</c:v>
                </c:pt>
                <c:pt idx="5367">
                  <c:v>1700</c:v>
                </c:pt>
                <c:pt idx="5368">
                  <c:v>9505</c:v>
                </c:pt>
                <c:pt idx="5369">
                  <c:v>9366</c:v>
                </c:pt>
                <c:pt idx="5370">
                  <c:v>10112</c:v>
                </c:pt>
                <c:pt idx="5371">
                  <c:v>10644</c:v>
                </c:pt>
                <c:pt idx="5372">
                  <c:v>12216</c:v>
                </c:pt>
                <c:pt idx="5373">
                  <c:v>11264</c:v>
                </c:pt>
                <c:pt idx="5374">
                  <c:v>2960</c:v>
                </c:pt>
                <c:pt idx="5375">
                  <c:v>10919</c:v>
                </c:pt>
                <c:pt idx="5376">
                  <c:v>1700</c:v>
                </c:pt>
                <c:pt idx="5377">
                  <c:v>9505</c:v>
                </c:pt>
                <c:pt idx="5378">
                  <c:v>9366</c:v>
                </c:pt>
                <c:pt idx="5379">
                  <c:v>10112</c:v>
                </c:pt>
                <c:pt idx="5380">
                  <c:v>10644</c:v>
                </c:pt>
                <c:pt idx="5381">
                  <c:v>12216</c:v>
                </c:pt>
                <c:pt idx="5382">
                  <c:v>12216</c:v>
                </c:pt>
                <c:pt idx="5383">
                  <c:v>2960</c:v>
                </c:pt>
                <c:pt idx="5384">
                  <c:v>10919</c:v>
                </c:pt>
                <c:pt idx="5385">
                  <c:v>1700</c:v>
                </c:pt>
                <c:pt idx="5386">
                  <c:v>9505</c:v>
                </c:pt>
                <c:pt idx="5387">
                  <c:v>9366</c:v>
                </c:pt>
                <c:pt idx="5388">
                  <c:v>10112</c:v>
                </c:pt>
                <c:pt idx="5389">
                  <c:v>10644</c:v>
                </c:pt>
                <c:pt idx="5390">
                  <c:v>12216</c:v>
                </c:pt>
                <c:pt idx="5391">
                  <c:v>12216</c:v>
                </c:pt>
                <c:pt idx="5392">
                  <c:v>10919</c:v>
                </c:pt>
                <c:pt idx="5393">
                  <c:v>1700</c:v>
                </c:pt>
                <c:pt idx="5394">
                  <c:v>9505</c:v>
                </c:pt>
                <c:pt idx="5395">
                  <c:v>9366</c:v>
                </c:pt>
                <c:pt idx="5396">
                  <c:v>10112</c:v>
                </c:pt>
                <c:pt idx="5397">
                  <c:v>10644</c:v>
                </c:pt>
                <c:pt idx="5398">
                  <c:v>12216</c:v>
                </c:pt>
                <c:pt idx="5399">
                  <c:v>12216</c:v>
                </c:pt>
                <c:pt idx="5400">
                  <c:v>11421</c:v>
                </c:pt>
                <c:pt idx="5401">
                  <c:v>1700</c:v>
                </c:pt>
                <c:pt idx="5402">
                  <c:v>9505</c:v>
                </c:pt>
                <c:pt idx="5403">
                  <c:v>9366</c:v>
                </c:pt>
                <c:pt idx="5404">
                  <c:v>10112</c:v>
                </c:pt>
                <c:pt idx="5405">
                  <c:v>10644</c:v>
                </c:pt>
                <c:pt idx="5406">
                  <c:v>12216</c:v>
                </c:pt>
                <c:pt idx="5407">
                  <c:v>12216</c:v>
                </c:pt>
                <c:pt idx="5408">
                  <c:v>11421</c:v>
                </c:pt>
                <c:pt idx="5409">
                  <c:v>10319</c:v>
                </c:pt>
                <c:pt idx="5410">
                  <c:v>9505</c:v>
                </c:pt>
                <c:pt idx="5411">
                  <c:v>9366</c:v>
                </c:pt>
                <c:pt idx="5412">
                  <c:v>10112</c:v>
                </c:pt>
                <c:pt idx="5413">
                  <c:v>10644</c:v>
                </c:pt>
                <c:pt idx="5414">
                  <c:v>12216</c:v>
                </c:pt>
                <c:pt idx="5415">
                  <c:v>12216</c:v>
                </c:pt>
                <c:pt idx="5416">
                  <c:v>11421</c:v>
                </c:pt>
                <c:pt idx="5417">
                  <c:v>10319</c:v>
                </c:pt>
                <c:pt idx="5418">
                  <c:v>11000</c:v>
                </c:pt>
                <c:pt idx="5419">
                  <c:v>9366</c:v>
                </c:pt>
                <c:pt idx="5420">
                  <c:v>10112</c:v>
                </c:pt>
                <c:pt idx="5421">
                  <c:v>10644</c:v>
                </c:pt>
                <c:pt idx="5422">
                  <c:v>12216</c:v>
                </c:pt>
                <c:pt idx="5423">
                  <c:v>12216</c:v>
                </c:pt>
                <c:pt idx="5424">
                  <c:v>11421</c:v>
                </c:pt>
                <c:pt idx="5425">
                  <c:v>10319</c:v>
                </c:pt>
                <c:pt idx="5426">
                  <c:v>11000</c:v>
                </c:pt>
                <c:pt idx="5427">
                  <c:v>6622</c:v>
                </c:pt>
                <c:pt idx="5428">
                  <c:v>10112</c:v>
                </c:pt>
                <c:pt idx="5429">
                  <c:v>10644</c:v>
                </c:pt>
                <c:pt idx="5430">
                  <c:v>12216</c:v>
                </c:pt>
                <c:pt idx="5431">
                  <c:v>12216</c:v>
                </c:pt>
                <c:pt idx="5432">
                  <c:v>11421</c:v>
                </c:pt>
                <c:pt idx="5433">
                  <c:v>10319</c:v>
                </c:pt>
                <c:pt idx="5434">
                  <c:v>11000</c:v>
                </c:pt>
                <c:pt idx="5435">
                  <c:v>6622</c:v>
                </c:pt>
                <c:pt idx="5436">
                  <c:v>12516</c:v>
                </c:pt>
                <c:pt idx="5437">
                  <c:v>10644</c:v>
                </c:pt>
                <c:pt idx="5438">
                  <c:v>12216</c:v>
                </c:pt>
                <c:pt idx="5439">
                  <c:v>12216</c:v>
                </c:pt>
                <c:pt idx="5440">
                  <c:v>11421</c:v>
                </c:pt>
                <c:pt idx="5441">
                  <c:v>10319</c:v>
                </c:pt>
                <c:pt idx="5442">
                  <c:v>11000</c:v>
                </c:pt>
                <c:pt idx="5443">
                  <c:v>6622</c:v>
                </c:pt>
                <c:pt idx="5444">
                  <c:v>12516</c:v>
                </c:pt>
                <c:pt idx="5445">
                  <c:v>12216</c:v>
                </c:pt>
                <c:pt idx="5446">
                  <c:v>12216</c:v>
                </c:pt>
                <c:pt idx="5447">
                  <c:v>11421</c:v>
                </c:pt>
                <c:pt idx="5448">
                  <c:v>10319</c:v>
                </c:pt>
                <c:pt idx="5449">
                  <c:v>11000</c:v>
                </c:pt>
                <c:pt idx="5450">
                  <c:v>6622</c:v>
                </c:pt>
                <c:pt idx="5451">
                  <c:v>12516</c:v>
                </c:pt>
                <c:pt idx="5452">
                  <c:v>10696</c:v>
                </c:pt>
                <c:pt idx="5453">
                  <c:v>12216</c:v>
                </c:pt>
                <c:pt idx="5454">
                  <c:v>11421</c:v>
                </c:pt>
                <c:pt idx="5455">
                  <c:v>10319</c:v>
                </c:pt>
                <c:pt idx="5456">
                  <c:v>11000</c:v>
                </c:pt>
                <c:pt idx="5457">
                  <c:v>6622</c:v>
                </c:pt>
                <c:pt idx="5458">
                  <c:v>12516</c:v>
                </c:pt>
                <c:pt idx="5459">
                  <c:v>10696</c:v>
                </c:pt>
                <c:pt idx="5460">
                  <c:v>8239</c:v>
                </c:pt>
                <c:pt idx="5461">
                  <c:v>11421</c:v>
                </c:pt>
                <c:pt idx="5462">
                  <c:v>10319</c:v>
                </c:pt>
                <c:pt idx="5463">
                  <c:v>11000</c:v>
                </c:pt>
                <c:pt idx="5464">
                  <c:v>6622</c:v>
                </c:pt>
                <c:pt idx="5465">
                  <c:v>12516</c:v>
                </c:pt>
                <c:pt idx="5466">
                  <c:v>10696</c:v>
                </c:pt>
                <c:pt idx="5467">
                  <c:v>8239</c:v>
                </c:pt>
                <c:pt idx="5468">
                  <c:v>11486</c:v>
                </c:pt>
                <c:pt idx="5469">
                  <c:v>11421</c:v>
                </c:pt>
                <c:pt idx="5470">
                  <c:v>10319</c:v>
                </c:pt>
                <c:pt idx="5471">
                  <c:v>11000</c:v>
                </c:pt>
                <c:pt idx="5472">
                  <c:v>6622</c:v>
                </c:pt>
                <c:pt idx="5473">
                  <c:v>12516</c:v>
                </c:pt>
                <c:pt idx="5474">
                  <c:v>10696</c:v>
                </c:pt>
                <c:pt idx="5475">
                  <c:v>8239</c:v>
                </c:pt>
                <c:pt idx="5476">
                  <c:v>11486</c:v>
                </c:pt>
                <c:pt idx="5477">
                  <c:v>10460</c:v>
                </c:pt>
                <c:pt idx="5478">
                  <c:v>10319</c:v>
                </c:pt>
                <c:pt idx="5479">
                  <c:v>11000</c:v>
                </c:pt>
                <c:pt idx="5480">
                  <c:v>6622</c:v>
                </c:pt>
                <c:pt idx="5481">
                  <c:v>12516</c:v>
                </c:pt>
                <c:pt idx="5482">
                  <c:v>10696</c:v>
                </c:pt>
                <c:pt idx="5483">
                  <c:v>8239</c:v>
                </c:pt>
                <c:pt idx="5484">
                  <c:v>11486</c:v>
                </c:pt>
                <c:pt idx="5485">
                  <c:v>10460</c:v>
                </c:pt>
                <c:pt idx="5486">
                  <c:v>12727</c:v>
                </c:pt>
                <c:pt idx="5487">
                  <c:v>11000</c:v>
                </c:pt>
                <c:pt idx="5488">
                  <c:v>6622</c:v>
                </c:pt>
                <c:pt idx="5489">
                  <c:v>12516</c:v>
                </c:pt>
                <c:pt idx="5490">
                  <c:v>10696</c:v>
                </c:pt>
                <c:pt idx="5491">
                  <c:v>8239</c:v>
                </c:pt>
                <c:pt idx="5492">
                  <c:v>11486</c:v>
                </c:pt>
                <c:pt idx="5493">
                  <c:v>10460</c:v>
                </c:pt>
                <c:pt idx="5494">
                  <c:v>12727</c:v>
                </c:pt>
                <c:pt idx="5495">
                  <c:v>10232</c:v>
                </c:pt>
                <c:pt idx="5496">
                  <c:v>6622</c:v>
                </c:pt>
                <c:pt idx="5497">
                  <c:v>12516</c:v>
                </c:pt>
                <c:pt idx="5498">
                  <c:v>10696</c:v>
                </c:pt>
                <c:pt idx="5499">
                  <c:v>8239</c:v>
                </c:pt>
                <c:pt idx="5500">
                  <c:v>11486</c:v>
                </c:pt>
                <c:pt idx="5501">
                  <c:v>10460</c:v>
                </c:pt>
                <c:pt idx="5502">
                  <c:v>12727</c:v>
                </c:pt>
                <c:pt idx="5503">
                  <c:v>10232</c:v>
                </c:pt>
                <c:pt idx="5504">
                  <c:v>12516</c:v>
                </c:pt>
                <c:pt idx="5505">
                  <c:v>10696</c:v>
                </c:pt>
                <c:pt idx="5506">
                  <c:v>8239</c:v>
                </c:pt>
                <c:pt idx="5507">
                  <c:v>11486</c:v>
                </c:pt>
                <c:pt idx="5508">
                  <c:v>10460</c:v>
                </c:pt>
                <c:pt idx="5509">
                  <c:v>12727</c:v>
                </c:pt>
                <c:pt idx="5510">
                  <c:v>10232</c:v>
                </c:pt>
                <c:pt idx="5511">
                  <c:v>11001</c:v>
                </c:pt>
                <c:pt idx="5512">
                  <c:v>10696</c:v>
                </c:pt>
                <c:pt idx="5513">
                  <c:v>8239</c:v>
                </c:pt>
                <c:pt idx="5514">
                  <c:v>11486</c:v>
                </c:pt>
                <c:pt idx="5515">
                  <c:v>10460</c:v>
                </c:pt>
                <c:pt idx="5516">
                  <c:v>12727</c:v>
                </c:pt>
                <c:pt idx="5517">
                  <c:v>10232</c:v>
                </c:pt>
                <c:pt idx="5518">
                  <c:v>11001</c:v>
                </c:pt>
                <c:pt idx="5519">
                  <c:v>10653</c:v>
                </c:pt>
                <c:pt idx="5520">
                  <c:v>10696</c:v>
                </c:pt>
                <c:pt idx="5521">
                  <c:v>8239</c:v>
                </c:pt>
                <c:pt idx="5522">
                  <c:v>11486</c:v>
                </c:pt>
                <c:pt idx="5523">
                  <c:v>10460</c:v>
                </c:pt>
                <c:pt idx="5524">
                  <c:v>12727</c:v>
                </c:pt>
                <c:pt idx="5525">
                  <c:v>10232</c:v>
                </c:pt>
                <c:pt idx="5526">
                  <c:v>11001</c:v>
                </c:pt>
                <c:pt idx="5527">
                  <c:v>10653</c:v>
                </c:pt>
                <c:pt idx="5528">
                  <c:v>15324</c:v>
                </c:pt>
                <c:pt idx="5529">
                  <c:v>8239</c:v>
                </c:pt>
                <c:pt idx="5530">
                  <c:v>11486</c:v>
                </c:pt>
                <c:pt idx="5531">
                  <c:v>10460</c:v>
                </c:pt>
                <c:pt idx="5532">
                  <c:v>12727</c:v>
                </c:pt>
                <c:pt idx="5533">
                  <c:v>10232</c:v>
                </c:pt>
                <c:pt idx="5534">
                  <c:v>11001</c:v>
                </c:pt>
                <c:pt idx="5535">
                  <c:v>10653</c:v>
                </c:pt>
                <c:pt idx="5536">
                  <c:v>15324</c:v>
                </c:pt>
                <c:pt idx="5537">
                  <c:v>9614</c:v>
                </c:pt>
                <c:pt idx="5538">
                  <c:v>11486</c:v>
                </c:pt>
                <c:pt idx="5539">
                  <c:v>10460</c:v>
                </c:pt>
                <c:pt idx="5540">
                  <c:v>12727</c:v>
                </c:pt>
                <c:pt idx="5541">
                  <c:v>10232</c:v>
                </c:pt>
                <c:pt idx="5542">
                  <c:v>11001</c:v>
                </c:pt>
                <c:pt idx="5543">
                  <c:v>10653</c:v>
                </c:pt>
                <c:pt idx="5544">
                  <c:v>15324</c:v>
                </c:pt>
                <c:pt idx="5545">
                  <c:v>9614</c:v>
                </c:pt>
                <c:pt idx="5546">
                  <c:v>10028</c:v>
                </c:pt>
                <c:pt idx="5547">
                  <c:v>10460</c:v>
                </c:pt>
                <c:pt idx="5548">
                  <c:v>12727</c:v>
                </c:pt>
                <c:pt idx="5549">
                  <c:v>10232</c:v>
                </c:pt>
                <c:pt idx="5550">
                  <c:v>11001</c:v>
                </c:pt>
                <c:pt idx="5551">
                  <c:v>10653</c:v>
                </c:pt>
                <c:pt idx="5552">
                  <c:v>15324</c:v>
                </c:pt>
                <c:pt idx="5553">
                  <c:v>9614</c:v>
                </c:pt>
                <c:pt idx="5554">
                  <c:v>10028</c:v>
                </c:pt>
                <c:pt idx="5555">
                  <c:v>8083</c:v>
                </c:pt>
                <c:pt idx="5556">
                  <c:v>12727</c:v>
                </c:pt>
                <c:pt idx="5557">
                  <c:v>10232</c:v>
                </c:pt>
                <c:pt idx="5558">
                  <c:v>11001</c:v>
                </c:pt>
                <c:pt idx="5559">
                  <c:v>10653</c:v>
                </c:pt>
                <c:pt idx="5560">
                  <c:v>15324</c:v>
                </c:pt>
                <c:pt idx="5561">
                  <c:v>9614</c:v>
                </c:pt>
                <c:pt idx="5562">
                  <c:v>10028</c:v>
                </c:pt>
                <c:pt idx="5563">
                  <c:v>8083</c:v>
                </c:pt>
                <c:pt idx="5564">
                  <c:v>10975</c:v>
                </c:pt>
                <c:pt idx="5565">
                  <c:v>10232</c:v>
                </c:pt>
                <c:pt idx="5566">
                  <c:v>11001</c:v>
                </c:pt>
                <c:pt idx="5567">
                  <c:v>10653</c:v>
                </c:pt>
                <c:pt idx="5568">
                  <c:v>15324</c:v>
                </c:pt>
                <c:pt idx="5569">
                  <c:v>9614</c:v>
                </c:pt>
                <c:pt idx="5570">
                  <c:v>10028</c:v>
                </c:pt>
                <c:pt idx="5571">
                  <c:v>8083</c:v>
                </c:pt>
                <c:pt idx="5572">
                  <c:v>10975</c:v>
                </c:pt>
                <c:pt idx="5573">
                  <c:v>11320</c:v>
                </c:pt>
                <c:pt idx="5574">
                  <c:v>11001</c:v>
                </c:pt>
                <c:pt idx="5575">
                  <c:v>10653</c:v>
                </c:pt>
                <c:pt idx="5576">
                  <c:v>15324</c:v>
                </c:pt>
                <c:pt idx="5577">
                  <c:v>9614</c:v>
                </c:pt>
                <c:pt idx="5578">
                  <c:v>10028</c:v>
                </c:pt>
                <c:pt idx="5579">
                  <c:v>8083</c:v>
                </c:pt>
                <c:pt idx="5580">
                  <c:v>10975</c:v>
                </c:pt>
                <c:pt idx="5581">
                  <c:v>11320</c:v>
                </c:pt>
                <c:pt idx="5582">
                  <c:v>8211</c:v>
                </c:pt>
                <c:pt idx="5583">
                  <c:v>11001</c:v>
                </c:pt>
                <c:pt idx="5584">
                  <c:v>10653</c:v>
                </c:pt>
                <c:pt idx="5585">
                  <c:v>15324</c:v>
                </c:pt>
                <c:pt idx="5586">
                  <c:v>9614</c:v>
                </c:pt>
                <c:pt idx="5587">
                  <c:v>10028</c:v>
                </c:pt>
                <c:pt idx="5588">
                  <c:v>8083</c:v>
                </c:pt>
                <c:pt idx="5589">
                  <c:v>10975</c:v>
                </c:pt>
                <c:pt idx="5590">
                  <c:v>11320</c:v>
                </c:pt>
                <c:pt idx="5591">
                  <c:v>8211</c:v>
                </c:pt>
                <c:pt idx="5592">
                  <c:v>11245</c:v>
                </c:pt>
                <c:pt idx="5593">
                  <c:v>10653</c:v>
                </c:pt>
                <c:pt idx="5594">
                  <c:v>15324</c:v>
                </c:pt>
                <c:pt idx="5595">
                  <c:v>9614</c:v>
                </c:pt>
                <c:pt idx="5596">
                  <c:v>10028</c:v>
                </c:pt>
                <c:pt idx="5597">
                  <c:v>8083</c:v>
                </c:pt>
                <c:pt idx="5598">
                  <c:v>10975</c:v>
                </c:pt>
                <c:pt idx="5599">
                  <c:v>11320</c:v>
                </c:pt>
                <c:pt idx="5600">
                  <c:v>8211</c:v>
                </c:pt>
                <c:pt idx="5601">
                  <c:v>11245</c:v>
                </c:pt>
                <c:pt idx="5602">
                  <c:v>12130</c:v>
                </c:pt>
                <c:pt idx="5603">
                  <c:v>15324</c:v>
                </c:pt>
                <c:pt idx="5604">
                  <c:v>9614</c:v>
                </c:pt>
                <c:pt idx="5605">
                  <c:v>10028</c:v>
                </c:pt>
                <c:pt idx="5606">
                  <c:v>8083</c:v>
                </c:pt>
                <c:pt idx="5607">
                  <c:v>10975</c:v>
                </c:pt>
                <c:pt idx="5608">
                  <c:v>11320</c:v>
                </c:pt>
                <c:pt idx="5609">
                  <c:v>8211</c:v>
                </c:pt>
                <c:pt idx="5610">
                  <c:v>11245</c:v>
                </c:pt>
                <c:pt idx="5611">
                  <c:v>12130</c:v>
                </c:pt>
                <c:pt idx="5612">
                  <c:v>10204</c:v>
                </c:pt>
                <c:pt idx="5613">
                  <c:v>9614</c:v>
                </c:pt>
                <c:pt idx="5614">
                  <c:v>10028</c:v>
                </c:pt>
                <c:pt idx="5615">
                  <c:v>8083</c:v>
                </c:pt>
                <c:pt idx="5616">
                  <c:v>10975</c:v>
                </c:pt>
                <c:pt idx="5617">
                  <c:v>11320</c:v>
                </c:pt>
                <c:pt idx="5618">
                  <c:v>8211</c:v>
                </c:pt>
                <c:pt idx="5619">
                  <c:v>11245</c:v>
                </c:pt>
                <c:pt idx="5620">
                  <c:v>12130</c:v>
                </c:pt>
                <c:pt idx="5621">
                  <c:v>10204</c:v>
                </c:pt>
                <c:pt idx="5622">
                  <c:v>9598</c:v>
                </c:pt>
                <c:pt idx="5623">
                  <c:v>10028</c:v>
                </c:pt>
                <c:pt idx="5624">
                  <c:v>8083</c:v>
                </c:pt>
                <c:pt idx="5625">
                  <c:v>10975</c:v>
                </c:pt>
                <c:pt idx="5626">
                  <c:v>11320</c:v>
                </c:pt>
                <c:pt idx="5627">
                  <c:v>8211</c:v>
                </c:pt>
                <c:pt idx="5628">
                  <c:v>11245</c:v>
                </c:pt>
                <c:pt idx="5629">
                  <c:v>12130</c:v>
                </c:pt>
                <c:pt idx="5630">
                  <c:v>10204</c:v>
                </c:pt>
                <c:pt idx="5631">
                  <c:v>9598</c:v>
                </c:pt>
                <c:pt idx="5632">
                  <c:v>8083</c:v>
                </c:pt>
                <c:pt idx="5633">
                  <c:v>10975</c:v>
                </c:pt>
                <c:pt idx="5634">
                  <c:v>11320</c:v>
                </c:pt>
                <c:pt idx="5635">
                  <c:v>8211</c:v>
                </c:pt>
                <c:pt idx="5636">
                  <c:v>11245</c:v>
                </c:pt>
                <c:pt idx="5637">
                  <c:v>12130</c:v>
                </c:pt>
                <c:pt idx="5638">
                  <c:v>10204</c:v>
                </c:pt>
                <c:pt idx="5639">
                  <c:v>9598</c:v>
                </c:pt>
                <c:pt idx="5640">
                  <c:v>11194</c:v>
                </c:pt>
                <c:pt idx="5641">
                  <c:v>10975</c:v>
                </c:pt>
                <c:pt idx="5642">
                  <c:v>11320</c:v>
                </c:pt>
                <c:pt idx="5643">
                  <c:v>8211</c:v>
                </c:pt>
                <c:pt idx="5644">
                  <c:v>11245</c:v>
                </c:pt>
                <c:pt idx="5645">
                  <c:v>12130</c:v>
                </c:pt>
                <c:pt idx="5646">
                  <c:v>10204</c:v>
                </c:pt>
                <c:pt idx="5647">
                  <c:v>9598</c:v>
                </c:pt>
                <c:pt idx="5648">
                  <c:v>11194</c:v>
                </c:pt>
                <c:pt idx="5649">
                  <c:v>11320</c:v>
                </c:pt>
                <c:pt idx="5650">
                  <c:v>8211</c:v>
                </c:pt>
                <c:pt idx="5651">
                  <c:v>11245</c:v>
                </c:pt>
                <c:pt idx="5652">
                  <c:v>12130</c:v>
                </c:pt>
                <c:pt idx="5653">
                  <c:v>10204</c:v>
                </c:pt>
                <c:pt idx="5654">
                  <c:v>9598</c:v>
                </c:pt>
                <c:pt idx="5655">
                  <c:v>11194</c:v>
                </c:pt>
                <c:pt idx="5656">
                  <c:v>11070</c:v>
                </c:pt>
                <c:pt idx="5657">
                  <c:v>8211</c:v>
                </c:pt>
                <c:pt idx="5658">
                  <c:v>11245</c:v>
                </c:pt>
                <c:pt idx="5659">
                  <c:v>12130</c:v>
                </c:pt>
                <c:pt idx="5660">
                  <c:v>10204</c:v>
                </c:pt>
                <c:pt idx="5661">
                  <c:v>9598</c:v>
                </c:pt>
                <c:pt idx="5662">
                  <c:v>11194</c:v>
                </c:pt>
                <c:pt idx="5663">
                  <c:v>11070</c:v>
                </c:pt>
                <c:pt idx="5664">
                  <c:v>11481</c:v>
                </c:pt>
                <c:pt idx="5665">
                  <c:v>11245</c:v>
                </c:pt>
                <c:pt idx="5666">
                  <c:v>12130</c:v>
                </c:pt>
                <c:pt idx="5667">
                  <c:v>10204</c:v>
                </c:pt>
                <c:pt idx="5668">
                  <c:v>9598</c:v>
                </c:pt>
                <c:pt idx="5669">
                  <c:v>11194</c:v>
                </c:pt>
                <c:pt idx="5670">
                  <c:v>11070</c:v>
                </c:pt>
                <c:pt idx="5671">
                  <c:v>11481</c:v>
                </c:pt>
                <c:pt idx="5672">
                  <c:v>9862</c:v>
                </c:pt>
                <c:pt idx="5673">
                  <c:v>12130</c:v>
                </c:pt>
                <c:pt idx="5674">
                  <c:v>10204</c:v>
                </c:pt>
                <c:pt idx="5675">
                  <c:v>9598</c:v>
                </c:pt>
                <c:pt idx="5676">
                  <c:v>11194</c:v>
                </c:pt>
                <c:pt idx="5677">
                  <c:v>11070</c:v>
                </c:pt>
                <c:pt idx="5678">
                  <c:v>11481</c:v>
                </c:pt>
                <c:pt idx="5679">
                  <c:v>9862</c:v>
                </c:pt>
                <c:pt idx="5680">
                  <c:v>10416</c:v>
                </c:pt>
                <c:pt idx="5681">
                  <c:v>10204</c:v>
                </c:pt>
                <c:pt idx="5682">
                  <c:v>9598</c:v>
                </c:pt>
                <c:pt idx="5683">
                  <c:v>11194</c:v>
                </c:pt>
                <c:pt idx="5684">
                  <c:v>11070</c:v>
                </c:pt>
                <c:pt idx="5685">
                  <c:v>11481</c:v>
                </c:pt>
                <c:pt idx="5686">
                  <c:v>9862</c:v>
                </c:pt>
                <c:pt idx="5687">
                  <c:v>10416</c:v>
                </c:pt>
                <c:pt idx="5688">
                  <c:v>11893</c:v>
                </c:pt>
                <c:pt idx="5689">
                  <c:v>9598</c:v>
                </c:pt>
                <c:pt idx="5690">
                  <c:v>11194</c:v>
                </c:pt>
                <c:pt idx="5691">
                  <c:v>11070</c:v>
                </c:pt>
                <c:pt idx="5692">
                  <c:v>11481</c:v>
                </c:pt>
                <c:pt idx="5693">
                  <c:v>9862</c:v>
                </c:pt>
                <c:pt idx="5694">
                  <c:v>10416</c:v>
                </c:pt>
                <c:pt idx="5695">
                  <c:v>11893</c:v>
                </c:pt>
                <c:pt idx="5696">
                  <c:v>10549</c:v>
                </c:pt>
                <c:pt idx="5697">
                  <c:v>11194</c:v>
                </c:pt>
                <c:pt idx="5698">
                  <c:v>11070</c:v>
                </c:pt>
                <c:pt idx="5699">
                  <c:v>11481</c:v>
                </c:pt>
                <c:pt idx="5700">
                  <c:v>9862</c:v>
                </c:pt>
                <c:pt idx="5701">
                  <c:v>10416</c:v>
                </c:pt>
                <c:pt idx="5702">
                  <c:v>11893</c:v>
                </c:pt>
                <c:pt idx="5703">
                  <c:v>10549</c:v>
                </c:pt>
                <c:pt idx="5704">
                  <c:v>10550</c:v>
                </c:pt>
                <c:pt idx="5705">
                  <c:v>11194</c:v>
                </c:pt>
                <c:pt idx="5706">
                  <c:v>11070</c:v>
                </c:pt>
                <c:pt idx="5707">
                  <c:v>11481</c:v>
                </c:pt>
                <c:pt idx="5708">
                  <c:v>9862</c:v>
                </c:pt>
                <c:pt idx="5709">
                  <c:v>10416</c:v>
                </c:pt>
                <c:pt idx="5710">
                  <c:v>11893</c:v>
                </c:pt>
                <c:pt idx="5711">
                  <c:v>10549</c:v>
                </c:pt>
                <c:pt idx="5712">
                  <c:v>10550</c:v>
                </c:pt>
                <c:pt idx="5713">
                  <c:v>10080</c:v>
                </c:pt>
                <c:pt idx="5714">
                  <c:v>11070</c:v>
                </c:pt>
                <c:pt idx="5715">
                  <c:v>11481</c:v>
                </c:pt>
                <c:pt idx="5716">
                  <c:v>9862</c:v>
                </c:pt>
                <c:pt idx="5717">
                  <c:v>10416</c:v>
                </c:pt>
                <c:pt idx="5718">
                  <c:v>11893</c:v>
                </c:pt>
                <c:pt idx="5719">
                  <c:v>10549</c:v>
                </c:pt>
                <c:pt idx="5720">
                  <c:v>10550</c:v>
                </c:pt>
                <c:pt idx="5721">
                  <c:v>10080</c:v>
                </c:pt>
                <c:pt idx="5722">
                  <c:v>11445</c:v>
                </c:pt>
                <c:pt idx="5723">
                  <c:v>11070</c:v>
                </c:pt>
                <c:pt idx="5724">
                  <c:v>11481</c:v>
                </c:pt>
                <c:pt idx="5725">
                  <c:v>9862</c:v>
                </c:pt>
                <c:pt idx="5726">
                  <c:v>10416</c:v>
                </c:pt>
                <c:pt idx="5727">
                  <c:v>11893</c:v>
                </c:pt>
                <c:pt idx="5728">
                  <c:v>10549</c:v>
                </c:pt>
                <c:pt idx="5729">
                  <c:v>10550</c:v>
                </c:pt>
                <c:pt idx="5730">
                  <c:v>10080</c:v>
                </c:pt>
                <c:pt idx="5731">
                  <c:v>11445</c:v>
                </c:pt>
                <c:pt idx="5732">
                  <c:v>11481</c:v>
                </c:pt>
                <c:pt idx="5733">
                  <c:v>9862</c:v>
                </c:pt>
                <c:pt idx="5734">
                  <c:v>10416</c:v>
                </c:pt>
                <c:pt idx="5735">
                  <c:v>11893</c:v>
                </c:pt>
                <c:pt idx="5736">
                  <c:v>10549</c:v>
                </c:pt>
                <c:pt idx="5737">
                  <c:v>10550</c:v>
                </c:pt>
                <c:pt idx="5738">
                  <c:v>10080</c:v>
                </c:pt>
                <c:pt idx="5739">
                  <c:v>11445</c:v>
                </c:pt>
                <c:pt idx="5740">
                  <c:v>11655</c:v>
                </c:pt>
                <c:pt idx="5741">
                  <c:v>9862</c:v>
                </c:pt>
                <c:pt idx="5742">
                  <c:v>10416</c:v>
                </c:pt>
                <c:pt idx="5743">
                  <c:v>11893</c:v>
                </c:pt>
                <c:pt idx="5744">
                  <c:v>10549</c:v>
                </c:pt>
                <c:pt idx="5745">
                  <c:v>10550</c:v>
                </c:pt>
                <c:pt idx="5746">
                  <c:v>10080</c:v>
                </c:pt>
                <c:pt idx="5747">
                  <c:v>11445</c:v>
                </c:pt>
                <c:pt idx="5748">
                  <c:v>11655</c:v>
                </c:pt>
                <c:pt idx="5749">
                  <c:v>8181</c:v>
                </c:pt>
                <c:pt idx="5750">
                  <c:v>10416</c:v>
                </c:pt>
                <c:pt idx="5751">
                  <c:v>11893</c:v>
                </c:pt>
                <c:pt idx="5752">
                  <c:v>10549</c:v>
                </c:pt>
                <c:pt idx="5753">
                  <c:v>10550</c:v>
                </c:pt>
                <c:pt idx="5754">
                  <c:v>10080</c:v>
                </c:pt>
                <c:pt idx="5755">
                  <c:v>11445</c:v>
                </c:pt>
                <c:pt idx="5756">
                  <c:v>11655</c:v>
                </c:pt>
                <c:pt idx="5757">
                  <c:v>8181</c:v>
                </c:pt>
                <c:pt idx="5758">
                  <c:v>7491</c:v>
                </c:pt>
                <c:pt idx="5759">
                  <c:v>11893</c:v>
                </c:pt>
                <c:pt idx="5760">
                  <c:v>10549</c:v>
                </c:pt>
                <c:pt idx="5761">
                  <c:v>10550</c:v>
                </c:pt>
                <c:pt idx="5762">
                  <c:v>10080</c:v>
                </c:pt>
                <c:pt idx="5763">
                  <c:v>11445</c:v>
                </c:pt>
                <c:pt idx="5764">
                  <c:v>11655</c:v>
                </c:pt>
                <c:pt idx="5765">
                  <c:v>8181</c:v>
                </c:pt>
                <c:pt idx="5766">
                  <c:v>7491</c:v>
                </c:pt>
                <c:pt idx="5767">
                  <c:v>10000</c:v>
                </c:pt>
                <c:pt idx="5768">
                  <c:v>10549</c:v>
                </c:pt>
                <c:pt idx="5769">
                  <c:v>10550</c:v>
                </c:pt>
                <c:pt idx="5770">
                  <c:v>10080</c:v>
                </c:pt>
                <c:pt idx="5771">
                  <c:v>11445</c:v>
                </c:pt>
                <c:pt idx="5772">
                  <c:v>11655</c:v>
                </c:pt>
                <c:pt idx="5773">
                  <c:v>8181</c:v>
                </c:pt>
                <c:pt idx="5774">
                  <c:v>7491</c:v>
                </c:pt>
                <c:pt idx="5775">
                  <c:v>10000</c:v>
                </c:pt>
                <c:pt idx="5776">
                  <c:v>7384</c:v>
                </c:pt>
                <c:pt idx="5777">
                  <c:v>10550</c:v>
                </c:pt>
                <c:pt idx="5778">
                  <c:v>10080</c:v>
                </c:pt>
                <c:pt idx="5779">
                  <c:v>11445</c:v>
                </c:pt>
                <c:pt idx="5780">
                  <c:v>11655</c:v>
                </c:pt>
                <c:pt idx="5781">
                  <c:v>8181</c:v>
                </c:pt>
                <c:pt idx="5782">
                  <c:v>7491</c:v>
                </c:pt>
                <c:pt idx="5783">
                  <c:v>10000</c:v>
                </c:pt>
                <c:pt idx="5784">
                  <c:v>7384</c:v>
                </c:pt>
                <c:pt idx="5785">
                  <c:v>11950</c:v>
                </c:pt>
                <c:pt idx="5786">
                  <c:v>10080</c:v>
                </c:pt>
                <c:pt idx="5787">
                  <c:v>11445</c:v>
                </c:pt>
                <c:pt idx="5788">
                  <c:v>11655</c:v>
                </c:pt>
                <c:pt idx="5789">
                  <c:v>8181</c:v>
                </c:pt>
                <c:pt idx="5790">
                  <c:v>7491</c:v>
                </c:pt>
                <c:pt idx="5791">
                  <c:v>10000</c:v>
                </c:pt>
                <c:pt idx="5792">
                  <c:v>7384</c:v>
                </c:pt>
                <c:pt idx="5793">
                  <c:v>11950</c:v>
                </c:pt>
                <c:pt idx="5794">
                  <c:v>11854</c:v>
                </c:pt>
                <c:pt idx="5795">
                  <c:v>11445</c:v>
                </c:pt>
                <c:pt idx="5796">
                  <c:v>11655</c:v>
                </c:pt>
                <c:pt idx="5797">
                  <c:v>8181</c:v>
                </c:pt>
                <c:pt idx="5798">
                  <c:v>7491</c:v>
                </c:pt>
                <c:pt idx="5799">
                  <c:v>10000</c:v>
                </c:pt>
                <c:pt idx="5800">
                  <c:v>7384</c:v>
                </c:pt>
                <c:pt idx="5801">
                  <c:v>11950</c:v>
                </c:pt>
                <c:pt idx="5802">
                  <c:v>11854</c:v>
                </c:pt>
                <c:pt idx="5803">
                  <c:v>11611</c:v>
                </c:pt>
                <c:pt idx="5804">
                  <c:v>11655</c:v>
                </c:pt>
                <c:pt idx="5805">
                  <c:v>8181</c:v>
                </c:pt>
                <c:pt idx="5806">
                  <c:v>7491</c:v>
                </c:pt>
                <c:pt idx="5807">
                  <c:v>10000</c:v>
                </c:pt>
                <c:pt idx="5808">
                  <c:v>7384</c:v>
                </c:pt>
                <c:pt idx="5809">
                  <c:v>11950</c:v>
                </c:pt>
                <c:pt idx="5810">
                  <c:v>11854</c:v>
                </c:pt>
                <c:pt idx="5811">
                  <c:v>11611</c:v>
                </c:pt>
                <c:pt idx="5812">
                  <c:v>9459</c:v>
                </c:pt>
                <c:pt idx="5813">
                  <c:v>11655</c:v>
                </c:pt>
                <c:pt idx="5814">
                  <c:v>8181</c:v>
                </c:pt>
                <c:pt idx="5815">
                  <c:v>7491</c:v>
                </c:pt>
                <c:pt idx="5816">
                  <c:v>10000</c:v>
                </c:pt>
                <c:pt idx="5817">
                  <c:v>7384</c:v>
                </c:pt>
                <c:pt idx="5818">
                  <c:v>11950</c:v>
                </c:pt>
                <c:pt idx="5819">
                  <c:v>11854</c:v>
                </c:pt>
                <c:pt idx="5820">
                  <c:v>11611</c:v>
                </c:pt>
                <c:pt idx="5821">
                  <c:v>9459</c:v>
                </c:pt>
                <c:pt idx="5822">
                  <c:v>10357</c:v>
                </c:pt>
                <c:pt idx="5823">
                  <c:v>8181</c:v>
                </c:pt>
                <c:pt idx="5824">
                  <c:v>7491</c:v>
                </c:pt>
                <c:pt idx="5825">
                  <c:v>10000</c:v>
                </c:pt>
                <c:pt idx="5826">
                  <c:v>7384</c:v>
                </c:pt>
                <c:pt idx="5827">
                  <c:v>11950</c:v>
                </c:pt>
                <c:pt idx="5828">
                  <c:v>11854</c:v>
                </c:pt>
                <c:pt idx="5829">
                  <c:v>11611</c:v>
                </c:pt>
                <c:pt idx="5830">
                  <c:v>9459</c:v>
                </c:pt>
                <c:pt idx="5831">
                  <c:v>10357</c:v>
                </c:pt>
                <c:pt idx="5832">
                  <c:v>10000</c:v>
                </c:pt>
                <c:pt idx="5833">
                  <c:v>7491</c:v>
                </c:pt>
                <c:pt idx="5834">
                  <c:v>10000</c:v>
                </c:pt>
                <c:pt idx="5835">
                  <c:v>7384</c:v>
                </c:pt>
                <c:pt idx="5836">
                  <c:v>11950</c:v>
                </c:pt>
                <c:pt idx="5837">
                  <c:v>11854</c:v>
                </c:pt>
                <c:pt idx="5838">
                  <c:v>11611</c:v>
                </c:pt>
                <c:pt idx="5839">
                  <c:v>9459</c:v>
                </c:pt>
                <c:pt idx="5840">
                  <c:v>10357</c:v>
                </c:pt>
                <c:pt idx="5841">
                  <c:v>10000</c:v>
                </c:pt>
                <c:pt idx="5842">
                  <c:v>8457</c:v>
                </c:pt>
                <c:pt idx="5843">
                  <c:v>10000</c:v>
                </c:pt>
                <c:pt idx="5844">
                  <c:v>7384</c:v>
                </c:pt>
                <c:pt idx="5845">
                  <c:v>11950</c:v>
                </c:pt>
                <c:pt idx="5846">
                  <c:v>11854</c:v>
                </c:pt>
                <c:pt idx="5847">
                  <c:v>11611</c:v>
                </c:pt>
                <c:pt idx="5848">
                  <c:v>9459</c:v>
                </c:pt>
                <c:pt idx="5849">
                  <c:v>10357</c:v>
                </c:pt>
                <c:pt idx="5850">
                  <c:v>10000</c:v>
                </c:pt>
                <c:pt idx="5851">
                  <c:v>8457</c:v>
                </c:pt>
                <c:pt idx="5852">
                  <c:v>9086</c:v>
                </c:pt>
                <c:pt idx="5853">
                  <c:v>7384</c:v>
                </c:pt>
                <c:pt idx="5854">
                  <c:v>11950</c:v>
                </c:pt>
                <c:pt idx="5855">
                  <c:v>11854</c:v>
                </c:pt>
                <c:pt idx="5856">
                  <c:v>11611</c:v>
                </c:pt>
                <c:pt idx="5857">
                  <c:v>9459</c:v>
                </c:pt>
                <c:pt idx="5858">
                  <c:v>10357</c:v>
                </c:pt>
                <c:pt idx="5859">
                  <c:v>10000</c:v>
                </c:pt>
                <c:pt idx="5860">
                  <c:v>8457</c:v>
                </c:pt>
                <c:pt idx="5861">
                  <c:v>9086</c:v>
                </c:pt>
                <c:pt idx="5862">
                  <c:v>10340</c:v>
                </c:pt>
                <c:pt idx="5863">
                  <c:v>11950</c:v>
                </c:pt>
                <c:pt idx="5864">
                  <c:v>11854</c:v>
                </c:pt>
                <c:pt idx="5865">
                  <c:v>11611</c:v>
                </c:pt>
                <c:pt idx="5866">
                  <c:v>9459</c:v>
                </c:pt>
                <c:pt idx="5867">
                  <c:v>10357</c:v>
                </c:pt>
                <c:pt idx="5868">
                  <c:v>10000</c:v>
                </c:pt>
                <c:pt idx="5869">
                  <c:v>8457</c:v>
                </c:pt>
                <c:pt idx="5870">
                  <c:v>9086</c:v>
                </c:pt>
                <c:pt idx="5871">
                  <c:v>10340</c:v>
                </c:pt>
                <c:pt idx="5872">
                  <c:v>8368</c:v>
                </c:pt>
                <c:pt idx="5873">
                  <c:v>11854</c:v>
                </c:pt>
                <c:pt idx="5874">
                  <c:v>11611</c:v>
                </c:pt>
                <c:pt idx="5875">
                  <c:v>9459</c:v>
                </c:pt>
                <c:pt idx="5876">
                  <c:v>10357</c:v>
                </c:pt>
                <c:pt idx="5877">
                  <c:v>10000</c:v>
                </c:pt>
                <c:pt idx="5878">
                  <c:v>8457</c:v>
                </c:pt>
                <c:pt idx="5879">
                  <c:v>9086</c:v>
                </c:pt>
                <c:pt idx="5880">
                  <c:v>10340</c:v>
                </c:pt>
                <c:pt idx="5881">
                  <c:v>8368</c:v>
                </c:pt>
                <c:pt idx="5882">
                  <c:v>10527</c:v>
                </c:pt>
                <c:pt idx="5883">
                  <c:v>11611</c:v>
                </c:pt>
                <c:pt idx="5884">
                  <c:v>9459</c:v>
                </c:pt>
                <c:pt idx="5885">
                  <c:v>10357</c:v>
                </c:pt>
                <c:pt idx="5886">
                  <c:v>10000</c:v>
                </c:pt>
                <c:pt idx="5887">
                  <c:v>8457</c:v>
                </c:pt>
                <c:pt idx="5888">
                  <c:v>9086</c:v>
                </c:pt>
                <c:pt idx="5889">
                  <c:v>10340</c:v>
                </c:pt>
                <c:pt idx="5890">
                  <c:v>8368</c:v>
                </c:pt>
                <c:pt idx="5891">
                  <c:v>10527</c:v>
                </c:pt>
                <c:pt idx="5892">
                  <c:v>9090</c:v>
                </c:pt>
                <c:pt idx="5893">
                  <c:v>9459</c:v>
                </c:pt>
                <c:pt idx="5894">
                  <c:v>10357</c:v>
                </c:pt>
                <c:pt idx="5895">
                  <c:v>10000</c:v>
                </c:pt>
                <c:pt idx="5896">
                  <c:v>8457</c:v>
                </c:pt>
                <c:pt idx="5897">
                  <c:v>9086</c:v>
                </c:pt>
                <c:pt idx="5898">
                  <c:v>10340</c:v>
                </c:pt>
                <c:pt idx="5899">
                  <c:v>8368</c:v>
                </c:pt>
                <c:pt idx="5900">
                  <c:v>10527</c:v>
                </c:pt>
                <c:pt idx="5901">
                  <c:v>9090</c:v>
                </c:pt>
                <c:pt idx="5902">
                  <c:v>11011</c:v>
                </c:pt>
                <c:pt idx="5903">
                  <c:v>10357</c:v>
                </c:pt>
                <c:pt idx="5904">
                  <c:v>10000</c:v>
                </c:pt>
                <c:pt idx="5905">
                  <c:v>8457</c:v>
                </c:pt>
                <c:pt idx="5906">
                  <c:v>9086</c:v>
                </c:pt>
                <c:pt idx="5907">
                  <c:v>10340</c:v>
                </c:pt>
                <c:pt idx="5908">
                  <c:v>8368</c:v>
                </c:pt>
                <c:pt idx="5909">
                  <c:v>10527</c:v>
                </c:pt>
                <c:pt idx="5910">
                  <c:v>9090</c:v>
                </c:pt>
                <c:pt idx="5911">
                  <c:v>11011</c:v>
                </c:pt>
                <c:pt idx="5912">
                  <c:v>11079</c:v>
                </c:pt>
                <c:pt idx="5913">
                  <c:v>10000</c:v>
                </c:pt>
                <c:pt idx="5914">
                  <c:v>8457</c:v>
                </c:pt>
                <c:pt idx="5915">
                  <c:v>9086</c:v>
                </c:pt>
                <c:pt idx="5916">
                  <c:v>10340</c:v>
                </c:pt>
                <c:pt idx="5917">
                  <c:v>8368</c:v>
                </c:pt>
                <c:pt idx="5918">
                  <c:v>10527</c:v>
                </c:pt>
                <c:pt idx="5919">
                  <c:v>9090</c:v>
                </c:pt>
                <c:pt idx="5920">
                  <c:v>11011</c:v>
                </c:pt>
                <c:pt idx="5921">
                  <c:v>11079</c:v>
                </c:pt>
                <c:pt idx="5922">
                  <c:v>11608</c:v>
                </c:pt>
                <c:pt idx="5923">
                  <c:v>8457</c:v>
                </c:pt>
                <c:pt idx="5924">
                  <c:v>9086</c:v>
                </c:pt>
                <c:pt idx="5925">
                  <c:v>10340</c:v>
                </c:pt>
                <c:pt idx="5926">
                  <c:v>8368</c:v>
                </c:pt>
                <c:pt idx="5927">
                  <c:v>10527</c:v>
                </c:pt>
                <c:pt idx="5928">
                  <c:v>9090</c:v>
                </c:pt>
                <c:pt idx="5929">
                  <c:v>11011</c:v>
                </c:pt>
                <c:pt idx="5930">
                  <c:v>11079</c:v>
                </c:pt>
                <c:pt idx="5931">
                  <c:v>11608</c:v>
                </c:pt>
                <c:pt idx="5932">
                  <c:v>9086</c:v>
                </c:pt>
                <c:pt idx="5933">
                  <c:v>10340</c:v>
                </c:pt>
                <c:pt idx="5934">
                  <c:v>8368</c:v>
                </c:pt>
                <c:pt idx="5935">
                  <c:v>10527</c:v>
                </c:pt>
                <c:pt idx="5936">
                  <c:v>9090</c:v>
                </c:pt>
                <c:pt idx="5937">
                  <c:v>11011</c:v>
                </c:pt>
                <c:pt idx="5938">
                  <c:v>11079</c:v>
                </c:pt>
                <c:pt idx="5939">
                  <c:v>11608</c:v>
                </c:pt>
                <c:pt idx="5940">
                  <c:v>10922</c:v>
                </c:pt>
                <c:pt idx="5941">
                  <c:v>10340</c:v>
                </c:pt>
                <c:pt idx="5942">
                  <c:v>8368</c:v>
                </c:pt>
                <c:pt idx="5943">
                  <c:v>10527</c:v>
                </c:pt>
                <c:pt idx="5944">
                  <c:v>9090</c:v>
                </c:pt>
                <c:pt idx="5945">
                  <c:v>11011</c:v>
                </c:pt>
                <c:pt idx="5946">
                  <c:v>11079</c:v>
                </c:pt>
                <c:pt idx="5947">
                  <c:v>11608</c:v>
                </c:pt>
                <c:pt idx="5948">
                  <c:v>10922</c:v>
                </c:pt>
                <c:pt idx="5949">
                  <c:v>8368</c:v>
                </c:pt>
                <c:pt idx="5950">
                  <c:v>10527</c:v>
                </c:pt>
                <c:pt idx="5951">
                  <c:v>9090</c:v>
                </c:pt>
                <c:pt idx="5952">
                  <c:v>11011</c:v>
                </c:pt>
                <c:pt idx="5953">
                  <c:v>11079</c:v>
                </c:pt>
                <c:pt idx="5954">
                  <c:v>11608</c:v>
                </c:pt>
                <c:pt idx="5955">
                  <c:v>10922</c:v>
                </c:pt>
                <c:pt idx="5956">
                  <c:v>10273</c:v>
                </c:pt>
                <c:pt idx="5957">
                  <c:v>10527</c:v>
                </c:pt>
                <c:pt idx="5958">
                  <c:v>9090</c:v>
                </c:pt>
                <c:pt idx="5959">
                  <c:v>11011</c:v>
                </c:pt>
                <c:pt idx="5960">
                  <c:v>11079</c:v>
                </c:pt>
                <c:pt idx="5961">
                  <c:v>11608</c:v>
                </c:pt>
                <c:pt idx="5962">
                  <c:v>10922</c:v>
                </c:pt>
                <c:pt idx="5963">
                  <c:v>10273</c:v>
                </c:pt>
                <c:pt idx="5964">
                  <c:v>11653</c:v>
                </c:pt>
                <c:pt idx="5965">
                  <c:v>9090</c:v>
                </c:pt>
                <c:pt idx="5966">
                  <c:v>11011</c:v>
                </c:pt>
                <c:pt idx="5967">
                  <c:v>11079</c:v>
                </c:pt>
                <c:pt idx="5968">
                  <c:v>11608</c:v>
                </c:pt>
                <c:pt idx="5969">
                  <c:v>10922</c:v>
                </c:pt>
                <c:pt idx="5970">
                  <c:v>10273</c:v>
                </c:pt>
                <c:pt idx="5971">
                  <c:v>11653</c:v>
                </c:pt>
                <c:pt idx="5972">
                  <c:v>11011</c:v>
                </c:pt>
                <c:pt idx="5973">
                  <c:v>11079</c:v>
                </c:pt>
                <c:pt idx="5974">
                  <c:v>11608</c:v>
                </c:pt>
                <c:pt idx="5975">
                  <c:v>10922</c:v>
                </c:pt>
                <c:pt idx="5976">
                  <c:v>10273</c:v>
                </c:pt>
                <c:pt idx="5977">
                  <c:v>11653</c:v>
                </c:pt>
                <c:pt idx="5978">
                  <c:v>11079</c:v>
                </c:pt>
                <c:pt idx="5979">
                  <c:v>11608</c:v>
                </c:pt>
                <c:pt idx="5980">
                  <c:v>10922</c:v>
                </c:pt>
                <c:pt idx="5981">
                  <c:v>10273</c:v>
                </c:pt>
                <c:pt idx="5982">
                  <c:v>11653</c:v>
                </c:pt>
                <c:pt idx="5983">
                  <c:v>10976</c:v>
                </c:pt>
                <c:pt idx="5984">
                  <c:v>11608</c:v>
                </c:pt>
                <c:pt idx="5985">
                  <c:v>10922</c:v>
                </c:pt>
                <c:pt idx="5986">
                  <c:v>10273</c:v>
                </c:pt>
                <c:pt idx="5987">
                  <c:v>11653</c:v>
                </c:pt>
                <c:pt idx="5988">
                  <c:v>10976</c:v>
                </c:pt>
                <c:pt idx="5989">
                  <c:v>9945</c:v>
                </c:pt>
                <c:pt idx="5990">
                  <c:v>10922</c:v>
                </c:pt>
                <c:pt idx="5991">
                  <c:v>10273</c:v>
                </c:pt>
                <c:pt idx="5992">
                  <c:v>11653</c:v>
                </c:pt>
                <c:pt idx="5993">
                  <c:v>10976</c:v>
                </c:pt>
                <c:pt idx="5994">
                  <c:v>9945</c:v>
                </c:pt>
                <c:pt idx="5995">
                  <c:v>2650</c:v>
                </c:pt>
                <c:pt idx="5996">
                  <c:v>10922</c:v>
                </c:pt>
                <c:pt idx="5997">
                  <c:v>10273</c:v>
                </c:pt>
                <c:pt idx="5998">
                  <c:v>11653</c:v>
                </c:pt>
                <c:pt idx="5999">
                  <c:v>10976</c:v>
                </c:pt>
                <c:pt idx="6000">
                  <c:v>9945</c:v>
                </c:pt>
                <c:pt idx="6001">
                  <c:v>2650</c:v>
                </c:pt>
                <c:pt idx="6002">
                  <c:v>10273</c:v>
                </c:pt>
                <c:pt idx="6003">
                  <c:v>11653</c:v>
                </c:pt>
                <c:pt idx="6004">
                  <c:v>10976</c:v>
                </c:pt>
                <c:pt idx="6005">
                  <c:v>9945</c:v>
                </c:pt>
                <c:pt idx="6006">
                  <c:v>2650</c:v>
                </c:pt>
                <c:pt idx="6007">
                  <c:v>8400</c:v>
                </c:pt>
                <c:pt idx="6008">
                  <c:v>10273</c:v>
                </c:pt>
                <c:pt idx="6009">
                  <c:v>11653</c:v>
                </c:pt>
                <c:pt idx="6010">
                  <c:v>10976</c:v>
                </c:pt>
                <c:pt idx="6011">
                  <c:v>9945</c:v>
                </c:pt>
                <c:pt idx="6012">
                  <c:v>2650</c:v>
                </c:pt>
                <c:pt idx="6013">
                  <c:v>8400</c:v>
                </c:pt>
                <c:pt idx="6014">
                  <c:v>9873</c:v>
                </c:pt>
                <c:pt idx="6015">
                  <c:v>11653</c:v>
                </c:pt>
                <c:pt idx="6016">
                  <c:v>10976</c:v>
                </c:pt>
                <c:pt idx="6017">
                  <c:v>9945</c:v>
                </c:pt>
                <c:pt idx="6018">
                  <c:v>2650</c:v>
                </c:pt>
                <c:pt idx="6019">
                  <c:v>8400</c:v>
                </c:pt>
                <c:pt idx="6020">
                  <c:v>9873</c:v>
                </c:pt>
                <c:pt idx="6021">
                  <c:v>10976</c:v>
                </c:pt>
                <c:pt idx="6022">
                  <c:v>9945</c:v>
                </c:pt>
                <c:pt idx="6023">
                  <c:v>2650</c:v>
                </c:pt>
                <c:pt idx="6024">
                  <c:v>8400</c:v>
                </c:pt>
                <c:pt idx="6025">
                  <c:v>9873</c:v>
                </c:pt>
                <c:pt idx="6026">
                  <c:v>12711</c:v>
                </c:pt>
                <c:pt idx="6027">
                  <c:v>10976</c:v>
                </c:pt>
                <c:pt idx="6028">
                  <c:v>9945</c:v>
                </c:pt>
                <c:pt idx="6029">
                  <c:v>2650</c:v>
                </c:pt>
                <c:pt idx="6030">
                  <c:v>8400</c:v>
                </c:pt>
                <c:pt idx="6031">
                  <c:v>9873</c:v>
                </c:pt>
                <c:pt idx="6032">
                  <c:v>12711</c:v>
                </c:pt>
                <c:pt idx="6033">
                  <c:v>9139</c:v>
                </c:pt>
                <c:pt idx="6034">
                  <c:v>10976</c:v>
                </c:pt>
                <c:pt idx="6035">
                  <c:v>9945</c:v>
                </c:pt>
                <c:pt idx="6036">
                  <c:v>2650</c:v>
                </c:pt>
                <c:pt idx="6037">
                  <c:v>8400</c:v>
                </c:pt>
                <c:pt idx="6038">
                  <c:v>9873</c:v>
                </c:pt>
                <c:pt idx="6039">
                  <c:v>12711</c:v>
                </c:pt>
                <c:pt idx="6040">
                  <c:v>9139</c:v>
                </c:pt>
                <c:pt idx="6041">
                  <c:v>9945</c:v>
                </c:pt>
                <c:pt idx="6042">
                  <c:v>2650</c:v>
                </c:pt>
                <c:pt idx="6043">
                  <c:v>8400</c:v>
                </c:pt>
                <c:pt idx="6044">
                  <c:v>9873</c:v>
                </c:pt>
                <c:pt idx="6045">
                  <c:v>12711</c:v>
                </c:pt>
                <c:pt idx="6046">
                  <c:v>9139</c:v>
                </c:pt>
                <c:pt idx="6047">
                  <c:v>2650</c:v>
                </c:pt>
                <c:pt idx="6048">
                  <c:v>8400</c:v>
                </c:pt>
                <c:pt idx="6049">
                  <c:v>9873</c:v>
                </c:pt>
                <c:pt idx="6050">
                  <c:v>12711</c:v>
                </c:pt>
                <c:pt idx="6051">
                  <c:v>9139</c:v>
                </c:pt>
                <c:pt idx="6052">
                  <c:v>10941</c:v>
                </c:pt>
                <c:pt idx="6053">
                  <c:v>8400</c:v>
                </c:pt>
                <c:pt idx="6054">
                  <c:v>9873</c:v>
                </c:pt>
                <c:pt idx="6055">
                  <c:v>12711</c:v>
                </c:pt>
                <c:pt idx="6056">
                  <c:v>9139</c:v>
                </c:pt>
                <c:pt idx="6057">
                  <c:v>10941</c:v>
                </c:pt>
                <c:pt idx="6058">
                  <c:v>10474</c:v>
                </c:pt>
                <c:pt idx="6059">
                  <c:v>8400</c:v>
                </c:pt>
                <c:pt idx="6060">
                  <c:v>9873</c:v>
                </c:pt>
                <c:pt idx="6061">
                  <c:v>12711</c:v>
                </c:pt>
                <c:pt idx="6062">
                  <c:v>9139</c:v>
                </c:pt>
                <c:pt idx="6063">
                  <c:v>10941</c:v>
                </c:pt>
                <c:pt idx="6064">
                  <c:v>10474</c:v>
                </c:pt>
                <c:pt idx="6065">
                  <c:v>8739</c:v>
                </c:pt>
                <c:pt idx="6066">
                  <c:v>9873</c:v>
                </c:pt>
                <c:pt idx="6067">
                  <c:v>12711</c:v>
                </c:pt>
                <c:pt idx="6068">
                  <c:v>9139</c:v>
                </c:pt>
                <c:pt idx="6069">
                  <c:v>10941</c:v>
                </c:pt>
                <c:pt idx="6070">
                  <c:v>10474</c:v>
                </c:pt>
                <c:pt idx="6071">
                  <c:v>8739</c:v>
                </c:pt>
                <c:pt idx="6072">
                  <c:v>7241</c:v>
                </c:pt>
                <c:pt idx="6073">
                  <c:v>12711</c:v>
                </c:pt>
                <c:pt idx="6074">
                  <c:v>9139</c:v>
                </c:pt>
                <c:pt idx="6075">
                  <c:v>10941</c:v>
                </c:pt>
                <c:pt idx="6076">
                  <c:v>10474</c:v>
                </c:pt>
                <c:pt idx="6077">
                  <c:v>8739</c:v>
                </c:pt>
                <c:pt idx="6078">
                  <c:v>7241</c:v>
                </c:pt>
                <c:pt idx="6079">
                  <c:v>9667</c:v>
                </c:pt>
                <c:pt idx="6080">
                  <c:v>12711</c:v>
                </c:pt>
                <c:pt idx="6081">
                  <c:v>9139</c:v>
                </c:pt>
                <c:pt idx="6082">
                  <c:v>10941</c:v>
                </c:pt>
                <c:pt idx="6083">
                  <c:v>10474</c:v>
                </c:pt>
                <c:pt idx="6084">
                  <c:v>8739</c:v>
                </c:pt>
                <c:pt idx="6085">
                  <c:v>7241</c:v>
                </c:pt>
                <c:pt idx="6086">
                  <c:v>9667</c:v>
                </c:pt>
                <c:pt idx="6087">
                  <c:v>10033</c:v>
                </c:pt>
                <c:pt idx="6088">
                  <c:v>9139</c:v>
                </c:pt>
                <c:pt idx="6089">
                  <c:v>10941</c:v>
                </c:pt>
                <c:pt idx="6090">
                  <c:v>10474</c:v>
                </c:pt>
                <c:pt idx="6091">
                  <c:v>8739</c:v>
                </c:pt>
                <c:pt idx="6092">
                  <c:v>7241</c:v>
                </c:pt>
                <c:pt idx="6093">
                  <c:v>9667</c:v>
                </c:pt>
                <c:pt idx="6094">
                  <c:v>10033</c:v>
                </c:pt>
                <c:pt idx="6095">
                  <c:v>10500</c:v>
                </c:pt>
                <c:pt idx="6096">
                  <c:v>10941</c:v>
                </c:pt>
                <c:pt idx="6097">
                  <c:v>10474</c:v>
                </c:pt>
                <c:pt idx="6098">
                  <c:v>8739</c:v>
                </c:pt>
                <c:pt idx="6099">
                  <c:v>7241</c:v>
                </c:pt>
                <c:pt idx="6100">
                  <c:v>9667</c:v>
                </c:pt>
                <c:pt idx="6101">
                  <c:v>10033</c:v>
                </c:pt>
                <c:pt idx="6102">
                  <c:v>10500</c:v>
                </c:pt>
                <c:pt idx="6103">
                  <c:v>11041</c:v>
                </c:pt>
                <c:pt idx="6104">
                  <c:v>10941</c:v>
                </c:pt>
                <c:pt idx="6105">
                  <c:v>10474</c:v>
                </c:pt>
                <c:pt idx="6106">
                  <c:v>8739</c:v>
                </c:pt>
                <c:pt idx="6107">
                  <c:v>7241</c:v>
                </c:pt>
                <c:pt idx="6108">
                  <c:v>9667</c:v>
                </c:pt>
                <c:pt idx="6109">
                  <c:v>10033</c:v>
                </c:pt>
                <c:pt idx="6110">
                  <c:v>10500</c:v>
                </c:pt>
                <c:pt idx="6111">
                  <c:v>11041</c:v>
                </c:pt>
                <c:pt idx="6112">
                  <c:v>10941</c:v>
                </c:pt>
                <c:pt idx="6113">
                  <c:v>10474</c:v>
                </c:pt>
                <c:pt idx="6114">
                  <c:v>8739</c:v>
                </c:pt>
                <c:pt idx="6115">
                  <c:v>7241</c:v>
                </c:pt>
                <c:pt idx="6116">
                  <c:v>9667</c:v>
                </c:pt>
                <c:pt idx="6117">
                  <c:v>10033</c:v>
                </c:pt>
                <c:pt idx="6118">
                  <c:v>10500</c:v>
                </c:pt>
                <c:pt idx="6119">
                  <c:v>11041</c:v>
                </c:pt>
                <c:pt idx="6120">
                  <c:v>8611</c:v>
                </c:pt>
                <c:pt idx="6121">
                  <c:v>10474</c:v>
                </c:pt>
                <c:pt idx="6122">
                  <c:v>8739</c:v>
                </c:pt>
                <c:pt idx="6123">
                  <c:v>7241</c:v>
                </c:pt>
                <c:pt idx="6124">
                  <c:v>9667</c:v>
                </c:pt>
                <c:pt idx="6125">
                  <c:v>10033</c:v>
                </c:pt>
                <c:pt idx="6126">
                  <c:v>10500</c:v>
                </c:pt>
                <c:pt idx="6127">
                  <c:v>11041</c:v>
                </c:pt>
                <c:pt idx="6128">
                  <c:v>8611</c:v>
                </c:pt>
                <c:pt idx="6129">
                  <c:v>10693</c:v>
                </c:pt>
                <c:pt idx="6130">
                  <c:v>8739</c:v>
                </c:pt>
                <c:pt idx="6131">
                  <c:v>7241</c:v>
                </c:pt>
                <c:pt idx="6132">
                  <c:v>9667</c:v>
                </c:pt>
                <c:pt idx="6133">
                  <c:v>10033</c:v>
                </c:pt>
                <c:pt idx="6134">
                  <c:v>10500</c:v>
                </c:pt>
                <c:pt idx="6135">
                  <c:v>11041</c:v>
                </c:pt>
                <c:pt idx="6136">
                  <c:v>8611</c:v>
                </c:pt>
                <c:pt idx="6137">
                  <c:v>10693</c:v>
                </c:pt>
                <c:pt idx="6138">
                  <c:v>7241</c:v>
                </c:pt>
                <c:pt idx="6139">
                  <c:v>9667</c:v>
                </c:pt>
                <c:pt idx="6140">
                  <c:v>10033</c:v>
                </c:pt>
                <c:pt idx="6141">
                  <c:v>10500</c:v>
                </c:pt>
                <c:pt idx="6142">
                  <c:v>11041</c:v>
                </c:pt>
                <c:pt idx="6143">
                  <c:v>8611</c:v>
                </c:pt>
                <c:pt idx="6144">
                  <c:v>10693</c:v>
                </c:pt>
                <c:pt idx="6145">
                  <c:v>9667</c:v>
                </c:pt>
                <c:pt idx="6146">
                  <c:v>10033</c:v>
                </c:pt>
                <c:pt idx="6147">
                  <c:v>10500</c:v>
                </c:pt>
                <c:pt idx="6148">
                  <c:v>11041</c:v>
                </c:pt>
                <c:pt idx="6149">
                  <c:v>8611</c:v>
                </c:pt>
                <c:pt idx="6150">
                  <c:v>10693</c:v>
                </c:pt>
                <c:pt idx="6151">
                  <c:v>10033</c:v>
                </c:pt>
                <c:pt idx="6152">
                  <c:v>10500</c:v>
                </c:pt>
                <c:pt idx="6153">
                  <c:v>11041</c:v>
                </c:pt>
                <c:pt idx="6154">
                  <c:v>8611</c:v>
                </c:pt>
                <c:pt idx="6155">
                  <c:v>10693</c:v>
                </c:pt>
                <c:pt idx="6156">
                  <c:v>10500</c:v>
                </c:pt>
                <c:pt idx="6157">
                  <c:v>11041</c:v>
                </c:pt>
                <c:pt idx="6158">
                  <c:v>8611</c:v>
                </c:pt>
                <c:pt idx="6159">
                  <c:v>10693</c:v>
                </c:pt>
                <c:pt idx="6160">
                  <c:v>11041</c:v>
                </c:pt>
                <c:pt idx="6161">
                  <c:v>8611</c:v>
                </c:pt>
                <c:pt idx="6162">
                  <c:v>10693</c:v>
                </c:pt>
                <c:pt idx="6163">
                  <c:v>8611</c:v>
                </c:pt>
                <c:pt idx="6164">
                  <c:v>10693</c:v>
                </c:pt>
                <c:pt idx="6165">
                  <c:v>8611</c:v>
                </c:pt>
                <c:pt idx="6166">
                  <c:v>10693</c:v>
                </c:pt>
                <c:pt idx="6167">
                  <c:v>9932</c:v>
                </c:pt>
                <c:pt idx="6168">
                  <c:v>10693</c:v>
                </c:pt>
                <c:pt idx="6169">
                  <c:v>9932</c:v>
                </c:pt>
                <c:pt idx="6170">
                  <c:v>10200</c:v>
                </c:pt>
                <c:pt idx="6171">
                  <c:v>9932</c:v>
                </c:pt>
                <c:pt idx="6172">
                  <c:v>10200</c:v>
                </c:pt>
                <c:pt idx="6173">
                  <c:v>10594</c:v>
                </c:pt>
                <c:pt idx="6174">
                  <c:v>9932</c:v>
                </c:pt>
                <c:pt idx="6175">
                  <c:v>10200</c:v>
                </c:pt>
                <c:pt idx="6176">
                  <c:v>10594</c:v>
                </c:pt>
                <c:pt idx="6177">
                  <c:v>9933</c:v>
                </c:pt>
                <c:pt idx="6178">
                  <c:v>20823</c:v>
                </c:pt>
                <c:pt idx="6179">
                  <c:v>18842</c:v>
                </c:pt>
                <c:pt idx="6180">
                  <c:v>16481</c:v>
                </c:pt>
                <c:pt idx="6181">
                  <c:v>15419</c:v>
                </c:pt>
                <c:pt idx="6182">
                  <c:v>15670</c:v>
                </c:pt>
                <c:pt idx="6183">
                  <c:v>15807</c:v>
                </c:pt>
                <c:pt idx="6184">
                  <c:v>15260</c:v>
                </c:pt>
                <c:pt idx="6185">
                  <c:v>15050</c:v>
                </c:pt>
                <c:pt idx="6186">
                  <c:v>14900</c:v>
                </c:pt>
                <c:pt idx="6187">
                  <c:v>13729</c:v>
                </c:pt>
                <c:pt idx="6188">
                  <c:v>18842</c:v>
                </c:pt>
                <c:pt idx="6189">
                  <c:v>16481</c:v>
                </c:pt>
                <c:pt idx="6190">
                  <c:v>15419</c:v>
                </c:pt>
                <c:pt idx="6191">
                  <c:v>15670</c:v>
                </c:pt>
                <c:pt idx="6192">
                  <c:v>15807</c:v>
                </c:pt>
                <c:pt idx="6193">
                  <c:v>15260</c:v>
                </c:pt>
                <c:pt idx="6194">
                  <c:v>15050</c:v>
                </c:pt>
                <c:pt idx="6195">
                  <c:v>14900</c:v>
                </c:pt>
                <c:pt idx="6196">
                  <c:v>13729</c:v>
                </c:pt>
                <c:pt idx="6197">
                  <c:v>14381</c:v>
                </c:pt>
                <c:pt idx="6198">
                  <c:v>27451</c:v>
                </c:pt>
                <c:pt idx="6199">
                  <c:v>24064</c:v>
                </c:pt>
                <c:pt idx="6200">
                  <c:v>23408</c:v>
                </c:pt>
                <c:pt idx="6201">
                  <c:v>20522</c:v>
                </c:pt>
                <c:pt idx="6202">
                  <c:v>19519</c:v>
                </c:pt>
                <c:pt idx="6203">
                  <c:v>18315</c:v>
                </c:pt>
                <c:pt idx="6204">
                  <c:v>18315</c:v>
                </c:pt>
                <c:pt idx="6205">
                  <c:v>17748</c:v>
                </c:pt>
                <c:pt idx="6206">
                  <c:v>24064</c:v>
                </c:pt>
                <c:pt idx="6207">
                  <c:v>23408</c:v>
                </c:pt>
                <c:pt idx="6208">
                  <c:v>20522</c:v>
                </c:pt>
                <c:pt idx="6209">
                  <c:v>19519</c:v>
                </c:pt>
                <c:pt idx="6210">
                  <c:v>18315</c:v>
                </c:pt>
                <c:pt idx="6211">
                  <c:v>18315</c:v>
                </c:pt>
                <c:pt idx="6212">
                  <c:v>17748</c:v>
                </c:pt>
                <c:pt idx="6213">
                  <c:v>16509</c:v>
                </c:pt>
                <c:pt idx="6214">
                  <c:v>23427</c:v>
                </c:pt>
                <c:pt idx="6215">
                  <c:v>7777</c:v>
                </c:pt>
                <c:pt idx="6216">
                  <c:v>586</c:v>
                </c:pt>
                <c:pt idx="6217">
                  <c:v>22428</c:v>
                </c:pt>
                <c:pt idx="6218">
                  <c:v>23427</c:v>
                </c:pt>
                <c:pt idx="6219">
                  <c:v>7777</c:v>
                </c:pt>
                <c:pt idx="6220">
                  <c:v>586</c:v>
                </c:pt>
                <c:pt idx="6221">
                  <c:v>22428</c:v>
                </c:pt>
                <c:pt idx="6222">
                  <c:v>27267</c:v>
                </c:pt>
                <c:pt idx="6223">
                  <c:v>23427</c:v>
                </c:pt>
                <c:pt idx="6224">
                  <c:v>7777</c:v>
                </c:pt>
                <c:pt idx="6225">
                  <c:v>586</c:v>
                </c:pt>
                <c:pt idx="6226">
                  <c:v>22428</c:v>
                </c:pt>
                <c:pt idx="6227">
                  <c:v>27267</c:v>
                </c:pt>
                <c:pt idx="6228">
                  <c:v>19207</c:v>
                </c:pt>
                <c:pt idx="6229">
                  <c:v>23427</c:v>
                </c:pt>
                <c:pt idx="6230">
                  <c:v>7777</c:v>
                </c:pt>
                <c:pt idx="6231">
                  <c:v>586</c:v>
                </c:pt>
                <c:pt idx="6232">
                  <c:v>22428</c:v>
                </c:pt>
                <c:pt idx="6233">
                  <c:v>27267</c:v>
                </c:pt>
                <c:pt idx="6234">
                  <c:v>19207</c:v>
                </c:pt>
                <c:pt idx="6235">
                  <c:v>3671</c:v>
                </c:pt>
                <c:pt idx="6236">
                  <c:v>23427</c:v>
                </c:pt>
                <c:pt idx="6237">
                  <c:v>7777</c:v>
                </c:pt>
                <c:pt idx="6238">
                  <c:v>586</c:v>
                </c:pt>
                <c:pt idx="6239">
                  <c:v>22428</c:v>
                </c:pt>
                <c:pt idx="6240">
                  <c:v>27267</c:v>
                </c:pt>
                <c:pt idx="6241">
                  <c:v>19207</c:v>
                </c:pt>
                <c:pt idx="6242">
                  <c:v>3671</c:v>
                </c:pt>
                <c:pt idx="6243">
                  <c:v>7777</c:v>
                </c:pt>
                <c:pt idx="6244">
                  <c:v>586</c:v>
                </c:pt>
                <c:pt idx="6245">
                  <c:v>22428</c:v>
                </c:pt>
                <c:pt idx="6246">
                  <c:v>27267</c:v>
                </c:pt>
                <c:pt idx="6247">
                  <c:v>19207</c:v>
                </c:pt>
                <c:pt idx="6248">
                  <c:v>3671</c:v>
                </c:pt>
                <c:pt idx="6249">
                  <c:v>17794</c:v>
                </c:pt>
                <c:pt idx="6250">
                  <c:v>586</c:v>
                </c:pt>
                <c:pt idx="6251">
                  <c:v>22428</c:v>
                </c:pt>
                <c:pt idx="6252">
                  <c:v>27267</c:v>
                </c:pt>
                <c:pt idx="6253">
                  <c:v>19207</c:v>
                </c:pt>
                <c:pt idx="6254">
                  <c:v>3671</c:v>
                </c:pt>
                <c:pt idx="6255">
                  <c:v>17794</c:v>
                </c:pt>
                <c:pt idx="6256">
                  <c:v>586</c:v>
                </c:pt>
                <c:pt idx="6257">
                  <c:v>22428</c:v>
                </c:pt>
                <c:pt idx="6258">
                  <c:v>27267</c:v>
                </c:pt>
                <c:pt idx="6259">
                  <c:v>19207</c:v>
                </c:pt>
                <c:pt idx="6260">
                  <c:v>3671</c:v>
                </c:pt>
                <c:pt idx="6261">
                  <c:v>17794</c:v>
                </c:pt>
                <c:pt idx="6262">
                  <c:v>10760</c:v>
                </c:pt>
                <c:pt idx="6263">
                  <c:v>22428</c:v>
                </c:pt>
                <c:pt idx="6264">
                  <c:v>27267</c:v>
                </c:pt>
                <c:pt idx="6265">
                  <c:v>19207</c:v>
                </c:pt>
                <c:pt idx="6266">
                  <c:v>3671</c:v>
                </c:pt>
                <c:pt idx="6267">
                  <c:v>17794</c:v>
                </c:pt>
                <c:pt idx="6268">
                  <c:v>10760</c:v>
                </c:pt>
                <c:pt idx="6269">
                  <c:v>22428</c:v>
                </c:pt>
                <c:pt idx="6270">
                  <c:v>27267</c:v>
                </c:pt>
                <c:pt idx="6271">
                  <c:v>19207</c:v>
                </c:pt>
                <c:pt idx="6272">
                  <c:v>3671</c:v>
                </c:pt>
                <c:pt idx="6273">
                  <c:v>17794</c:v>
                </c:pt>
                <c:pt idx="6274">
                  <c:v>10760</c:v>
                </c:pt>
                <c:pt idx="6275">
                  <c:v>2068</c:v>
                </c:pt>
                <c:pt idx="6276">
                  <c:v>27267</c:v>
                </c:pt>
                <c:pt idx="6277">
                  <c:v>19207</c:v>
                </c:pt>
                <c:pt idx="6278">
                  <c:v>3671</c:v>
                </c:pt>
                <c:pt idx="6279">
                  <c:v>17794</c:v>
                </c:pt>
                <c:pt idx="6280">
                  <c:v>10760</c:v>
                </c:pt>
                <c:pt idx="6281">
                  <c:v>2068</c:v>
                </c:pt>
                <c:pt idx="6282">
                  <c:v>19207</c:v>
                </c:pt>
                <c:pt idx="6283">
                  <c:v>3671</c:v>
                </c:pt>
                <c:pt idx="6284">
                  <c:v>17794</c:v>
                </c:pt>
                <c:pt idx="6285">
                  <c:v>10760</c:v>
                </c:pt>
                <c:pt idx="6286">
                  <c:v>2068</c:v>
                </c:pt>
                <c:pt idx="6287">
                  <c:v>6266</c:v>
                </c:pt>
                <c:pt idx="6288">
                  <c:v>3671</c:v>
                </c:pt>
                <c:pt idx="6289">
                  <c:v>17794</c:v>
                </c:pt>
                <c:pt idx="6290">
                  <c:v>10760</c:v>
                </c:pt>
                <c:pt idx="6291">
                  <c:v>2068</c:v>
                </c:pt>
                <c:pt idx="6292">
                  <c:v>6266</c:v>
                </c:pt>
                <c:pt idx="6293">
                  <c:v>17794</c:v>
                </c:pt>
                <c:pt idx="6294">
                  <c:v>10760</c:v>
                </c:pt>
                <c:pt idx="6295">
                  <c:v>2068</c:v>
                </c:pt>
                <c:pt idx="6296">
                  <c:v>6266</c:v>
                </c:pt>
                <c:pt idx="6297">
                  <c:v>2958</c:v>
                </c:pt>
                <c:pt idx="6298">
                  <c:v>17794</c:v>
                </c:pt>
                <c:pt idx="6299">
                  <c:v>10760</c:v>
                </c:pt>
                <c:pt idx="6300">
                  <c:v>2068</c:v>
                </c:pt>
                <c:pt idx="6301">
                  <c:v>6266</c:v>
                </c:pt>
                <c:pt idx="6302">
                  <c:v>2958</c:v>
                </c:pt>
                <c:pt idx="6303">
                  <c:v>13923</c:v>
                </c:pt>
                <c:pt idx="6304">
                  <c:v>10760</c:v>
                </c:pt>
                <c:pt idx="6305">
                  <c:v>2068</c:v>
                </c:pt>
                <c:pt idx="6306">
                  <c:v>6266</c:v>
                </c:pt>
                <c:pt idx="6307">
                  <c:v>2958</c:v>
                </c:pt>
                <c:pt idx="6308">
                  <c:v>13923</c:v>
                </c:pt>
                <c:pt idx="6309">
                  <c:v>17085</c:v>
                </c:pt>
                <c:pt idx="6310">
                  <c:v>10760</c:v>
                </c:pt>
                <c:pt idx="6311">
                  <c:v>2068</c:v>
                </c:pt>
                <c:pt idx="6312">
                  <c:v>6266</c:v>
                </c:pt>
                <c:pt idx="6313">
                  <c:v>2958</c:v>
                </c:pt>
                <c:pt idx="6314">
                  <c:v>13923</c:v>
                </c:pt>
                <c:pt idx="6315">
                  <c:v>17085</c:v>
                </c:pt>
                <c:pt idx="6316">
                  <c:v>1200</c:v>
                </c:pt>
                <c:pt idx="6317">
                  <c:v>2068</c:v>
                </c:pt>
                <c:pt idx="6318">
                  <c:v>6266</c:v>
                </c:pt>
                <c:pt idx="6319">
                  <c:v>2958</c:v>
                </c:pt>
                <c:pt idx="6320">
                  <c:v>13923</c:v>
                </c:pt>
                <c:pt idx="6321">
                  <c:v>17085</c:v>
                </c:pt>
                <c:pt idx="6322">
                  <c:v>1200</c:v>
                </c:pt>
                <c:pt idx="6323">
                  <c:v>19857</c:v>
                </c:pt>
                <c:pt idx="6324">
                  <c:v>2068</c:v>
                </c:pt>
                <c:pt idx="6325">
                  <c:v>6266</c:v>
                </c:pt>
                <c:pt idx="6326">
                  <c:v>2958</c:v>
                </c:pt>
                <c:pt idx="6327">
                  <c:v>13923</c:v>
                </c:pt>
                <c:pt idx="6328">
                  <c:v>17085</c:v>
                </c:pt>
                <c:pt idx="6329">
                  <c:v>1200</c:v>
                </c:pt>
                <c:pt idx="6330">
                  <c:v>19857</c:v>
                </c:pt>
                <c:pt idx="6331">
                  <c:v>6266</c:v>
                </c:pt>
                <c:pt idx="6332">
                  <c:v>2958</c:v>
                </c:pt>
                <c:pt idx="6333">
                  <c:v>13923</c:v>
                </c:pt>
                <c:pt idx="6334">
                  <c:v>17085</c:v>
                </c:pt>
                <c:pt idx="6335">
                  <c:v>1200</c:v>
                </c:pt>
                <c:pt idx="6336">
                  <c:v>19857</c:v>
                </c:pt>
                <c:pt idx="6337">
                  <c:v>15723</c:v>
                </c:pt>
                <c:pt idx="6338">
                  <c:v>6266</c:v>
                </c:pt>
                <c:pt idx="6339">
                  <c:v>2958</c:v>
                </c:pt>
                <c:pt idx="6340">
                  <c:v>13923</c:v>
                </c:pt>
                <c:pt idx="6341">
                  <c:v>17085</c:v>
                </c:pt>
                <c:pt idx="6342">
                  <c:v>1200</c:v>
                </c:pt>
                <c:pt idx="6343">
                  <c:v>19857</c:v>
                </c:pt>
                <c:pt idx="6344">
                  <c:v>15723</c:v>
                </c:pt>
                <c:pt idx="6345">
                  <c:v>10257</c:v>
                </c:pt>
                <c:pt idx="6346">
                  <c:v>2958</c:v>
                </c:pt>
                <c:pt idx="6347">
                  <c:v>13923</c:v>
                </c:pt>
                <c:pt idx="6348">
                  <c:v>17085</c:v>
                </c:pt>
                <c:pt idx="6349">
                  <c:v>1200</c:v>
                </c:pt>
                <c:pt idx="6350">
                  <c:v>19857</c:v>
                </c:pt>
                <c:pt idx="6351">
                  <c:v>15723</c:v>
                </c:pt>
                <c:pt idx="6352">
                  <c:v>10257</c:v>
                </c:pt>
                <c:pt idx="6353">
                  <c:v>2958</c:v>
                </c:pt>
                <c:pt idx="6354">
                  <c:v>13923</c:v>
                </c:pt>
                <c:pt idx="6355">
                  <c:v>17085</c:v>
                </c:pt>
                <c:pt idx="6356">
                  <c:v>1200</c:v>
                </c:pt>
                <c:pt idx="6357">
                  <c:v>19857</c:v>
                </c:pt>
                <c:pt idx="6358">
                  <c:v>15723</c:v>
                </c:pt>
                <c:pt idx="6359">
                  <c:v>10257</c:v>
                </c:pt>
                <c:pt idx="6360">
                  <c:v>13923</c:v>
                </c:pt>
                <c:pt idx="6361">
                  <c:v>17085</c:v>
                </c:pt>
                <c:pt idx="6362">
                  <c:v>1200</c:v>
                </c:pt>
                <c:pt idx="6363">
                  <c:v>19857</c:v>
                </c:pt>
                <c:pt idx="6364">
                  <c:v>15723</c:v>
                </c:pt>
                <c:pt idx="6365">
                  <c:v>10257</c:v>
                </c:pt>
                <c:pt idx="6366">
                  <c:v>15493</c:v>
                </c:pt>
                <c:pt idx="6367">
                  <c:v>17085</c:v>
                </c:pt>
                <c:pt idx="6368">
                  <c:v>1200</c:v>
                </c:pt>
                <c:pt idx="6369">
                  <c:v>19857</c:v>
                </c:pt>
                <c:pt idx="6370">
                  <c:v>15723</c:v>
                </c:pt>
                <c:pt idx="6371">
                  <c:v>10257</c:v>
                </c:pt>
                <c:pt idx="6372">
                  <c:v>15493</c:v>
                </c:pt>
                <c:pt idx="6373">
                  <c:v>3800</c:v>
                </c:pt>
                <c:pt idx="6374">
                  <c:v>1200</c:v>
                </c:pt>
                <c:pt idx="6375">
                  <c:v>19857</c:v>
                </c:pt>
                <c:pt idx="6376">
                  <c:v>15723</c:v>
                </c:pt>
                <c:pt idx="6377">
                  <c:v>10257</c:v>
                </c:pt>
                <c:pt idx="6378">
                  <c:v>15493</c:v>
                </c:pt>
                <c:pt idx="6379">
                  <c:v>3800</c:v>
                </c:pt>
                <c:pt idx="6380">
                  <c:v>19857</c:v>
                </c:pt>
                <c:pt idx="6381">
                  <c:v>15723</c:v>
                </c:pt>
                <c:pt idx="6382">
                  <c:v>10257</c:v>
                </c:pt>
                <c:pt idx="6383">
                  <c:v>15493</c:v>
                </c:pt>
                <c:pt idx="6384">
                  <c:v>3800</c:v>
                </c:pt>
                <c:pt idx="6385">
                  <c:v>15723</c:v>
                </c:pt>
                <c:pt idx="6386">
                  <c:v>10257</c:v>
                </c:pt>
                <c:pt idx="6387">
                  <c:v>15493</c:v>
                </c:pt>
                <c:pt idx="6388">
                  <c:v>3800</c:v>
                </c:pt>
                <c:pt idx="6389">
                  <c:v>11730</c:v>
                </c:pt>
                <c:pt idx="6390">
                  <c:v>15723</c:v>
                </c:pt>
                <c:pt idx="6391">
                  <c:v>10257</c:v>
                </c:pt>
                <c:pt idx="6392">
                  <c:v>15493</c:v>
                </c:pt>
                <c:pt idx="6393">
                  <c:v>3800</c:v>
                </c:pt>
                <c:pt idx="6394">
                  <c:v>11730</c:v>
                </c:pt>
                <c:pt idx="6395">
                  <c:v>12706</c:v>
                </c:pt>
                <c:pt idx="6396">
                  <c:v>10257</c:v>
                </c:pt>
                <c:pt idx="6397">
                  <c:v>15493</c:v>
                </c:pt>
                <c:pt idx="6398">
                  <c:v>3800</c:v>
                </c:pt>
                <c:pt idx="6399">
                  <c:v>11730</c:v>
                </c:pt>
                <c:pt idx="6400">
                  <c:v>12706</c:v>
                </c:pt>
                <c:pt idx="6401">
                  <c:v>14184</c:v>
                </c:pt>
                <c:pt idx="6402">
                  <c:v>15493</c:v>
                </c:pt>
                <c:pt idx="6403">
                  <c:v>3800</c:v>
                </c:pt>
                <c:pt idx="6404">
                  <c:v>11730</c:v>
                </c:pt>
                <c:pt idx="6405">
                  <c:v>12706</c:v>
                </c:pt>
                <c:pt idx="6406">
                  <c:v>14184</c:v>
                </c:pt>
                <c:pt idx="6407">
                  <c:v>15493</c:v>
                </c:pt>
                <c:pt idx="6408">
                  <c:v>3800</c:v>
                </c:pt>
                <c:pt idx="6409">
                  <c:v>11730</c:v>
                </c:pt>
                <c:pt idx="6410">
                  <c:v>12706</c:v>
                </c:pt>
                <c:pt idx="6411">
                  <c:v>14184</c:v>
                </c:pt>
                <c:pt idx="6412">
                  <c:v>9514</c:v>
                </c:pt>
                <c:pt idx="6413">
                  <c:v>15493</c:v>
                </c:pt>
                <c:pt idx="6414">
                  <c:v>3800</c:v>
                </c:pt>
                <c:pt idx="6415">
                  <c:v>11730</c:v>
                </c:pt>
                <c:pt idx="6416">
                  <c:v>12706</c:v>
                </c:pt>
                <c:pt idx="6417">
                  <c:v>14184</c:v>
                </c:pt>
                <c:pt idx="6418">
                  <c:v>9514</c:v>
                </c:pt>
                <c:pt idx="6419">
                  <c:v>14220</c:v>
                </c:pt>
                <c:pt idx="6420">
                  <c:v>3800</c:v>
                </c:pt>
                <c:pt idx="6421">
                  <c:v>11730</c:v>
                </c:pt>
                <c:pt idx="6422">
                  <c:v>12706</c:v>
                </c:pt>
                <c:pt idx="6423">
                  <c:v>14184</c:v>
                </c:pt>
                <c:pt idx="6424">
                  <c:v>9514</c:v>
                </c:pt>
                <c:pt idx="6425">
                  <c:v>14220</c:v>
                </c:pt>
                <c:pt idx="6426">
                  <c:v>11228</c:v>
                </c:pt>
                <c:pt idx="6427">
                  <c:v>11730</c:v>
                </c:pt>
                <c:pt idx="6428">
                  <c:v>12706</c:v>
                </c:pt>
                <c:pt idx="6429">
                  <c:v>14184</c:v>
                </c:pt>
                <c:pt idx="6430">
                  <c:v>9514</c:v>
                </c:pt>
                <c:pt idx="6431">
                  <c:v>14220</c:v>
                </c:pt>
                <c:pt idx="6432">
                  <c:v>11228</c:v>
                </c:pt>
                <c:pt idx="6433">
                  <c:v>11730</c:v>
                </c:pt>
                <c:pt idx="6434">
                  <c:v>12706</c:v>
                </c:pt>
                <c:pt idx="6435">
                  <c:v>14184</c:v>
                </c:pt>
                <c:pt idx="6436">
                  <c:v>9514</c:v>
                </c:pt>
                <c:pt idx="6437">
                  <c:v>14220</c:v>
                </c:pt>
                <c:pt idx="6438">
                  <c:v>11228</c:v>
                </c:pt>
                <c:pt idx="6439">
                  <c:v>11840</c:v>
                </c:pt>
                <c:pt idx="6440">
                  <c:v>11730</c:v>
                </c:pt>
                <c:pt idx="6441">
                  <c:v>12706</c:v>
                </c:pt>
                <c:pt idx="6442">
                  <c:v>14184</c:v>
                </c:pt>
                <c:pt idx="6443">
                  <c:v>9514</c:v>
                </c:pt>
                <c:pt idx="6444">
                  <c:v>14220</c:v>
                </c:pt>
                <c:pt idx="6445">
                  <c:v>11228</c:v>
                </c:pt>
                <c:pt idx="6446">
                  <c:v>11840</c:v>
                </c:pt>
                <c:pt idx="6447">
                  <c:v>12706</c:v>
                </c:pt>
                <c:pt idx="6448">
                  <c:v>14184</c:v>
                </c:pt>
                <c:pt idx="6449">
                  <c:v>9514</c:v>
                </c:pt>
                <c:pt idx="6450">
                  <c:v>14220</c:v>
                </c:pt>
                <c:pt idx="6451">
                  <c:v>11228</c:v>
                </c:pt>
                <c:pt idx="6452">
                  <c:v>11840</c:v>
                </c:pt>
                <c:pt idx="6453">
                  <c:v>14990</c:v>
                </c:pt>
                <c:pt idx="6454">
                  <c:v>14184</c:v>
                </c:pt>
                <c:pt idx="6455">
                  <c:v>9514</c:v>
                </c:pt>
                <c:pt idx="6456">
                  <c:v>14220</c:v>
                </c:pt>
                <c:pt idx="6457">
                  <c:v>11228</c:v>
                </c:pt>
                <c:pt idx="6458">
                  <c:v>11840</c:v>
                </c:pt>
                <c:pt idx="6459">
                  <c:v>14990</c:v>
                </c:pt>
                <c:pt idx="6460">
                  <c:v>9514</c:v>
                </c:pt>
                <c:pt idx="6461">
                  <c:v>14220</c:v>
                </c:pt>
                <c:pt idx="6462">
                  <c:v>11228</c:v>
                </c:pt>
                <c:pt idx="6463">
                  <c:v>11840</c:v>
                </c:pt>
                <c:pt idx="6464">
                  <c:v>14990</c:v>
                </c:pt>
                <c:pt idx="6465">
                  <c:v>14042</c:v>
                </c:pt>
                <c:pt idx="6466">
                  <c:v>9514</c:v>
                </c:pt>
                <c:pt idx="6467">
                  <c:v>14220</c:v>
                </c:pt>
                <c:pt idx="6468">
                  <c:v>11228</c:v>
                </c:pt>
                <c:pt idx="6469">
                  <c:v>11840</c:v>
                </c:pt>
                <c:pt idx="6470">
                  <c:v>14990</c:v>
                </c:pt>
                <c:pt idx="6471">
                  <c:v>14042</c:v>
                </c:pt>
                <c:pt idx="6472">
                  <c:v>14188</c:v>
                </c:pt>
                <c:pt idx="6473">
                  <c:v>14220</c:v>
                </c:pt>
                <c:pt idx="6474">
                  <c:v>11228</c:v>
                </c:pt>
                <c:pt idx="6475">
                  <c:v>11840</c:v>
                </c:pt>
                <c:pt idx="6476">
                  <c:v>14990</c:v>
                </c:pt>
                <c:pt idx="6477">
                  <c:v>14042</c:v>
                </c:pt>
                <c:pt idx="6478">
                  <c:v>14188</c:v>
                </c:pt>
                <c:pt idx="6479">
                  <c:v>2950</c:v>
                </c:pt>
                <c:pt idx="6480">
                  <c:v>11228</c:v>
                </c:pt>
                <c:pt idx="6481">
                  <c:v>11840</c:v>
                </c:pt>
                <c:pt idx="6482">
                  <c:v>14990</c:v>
                </c:pt>
                <c:pt idx="6483">
                  <c:v>14042</c:v>
                </c:pt>
                <c:pt idx="6484">
                  <c:v>14188</c:v>
                </c:pt>
                <c:pt idx="6485">
                  <c:v>2950</c:v>
                </c:pt>
                <c:pt idx="6486">
                  <c:v>12348</c:v>
                </c:pt>
                <c:pt idx="6487">
                  <c:v>11840</c:v>
                </c:pt>
                <c:pt idx="6488">
                  <c:v>14990</c:v>
                </c:pt>
                <c:pt idx="6489">
                  <c:v>14042</c:v>
                </c:pt>
                <c:pt idx="6490">
                  <c:v>14188</c:v>
                </c:pt>
                <c:pt idx="6491">
                  <c:v>2950</c:v>
                </c:pt>
                <c:pt idx="6492">
                  <c:v>12348</c:v>
                </c:pt>
                <c:pt idx="6493">
                  <c:v>11942</c:v>
                </c:pt>
                <c:pt idx="6494">
                  <c:v>11840</c:v>
                </c:pt>
                <c:pt idx="6495">
                  <c:v>14990</c:v>
                </c:pt>
                <c:pt idx="6496">
                  <c:v>14042</c:v>
                </c:pt>
                <c:pt idx="6497">
                  <c:v>14188</c:v>
                </c:pt>
                <c:pt idx="6498">
                  <c:v>2950</c:v>
                </c:pt>
                <c:pt idx="6499">
                  <c:v>12348</c:v>
                </c:pt>
                <c:pt idx="6500">
                  <c:v>11942</c:v>
                </c:pt>
                <c:pt idx="6501">
                  <c:v>11341</c:v>
                </c:pt>
                <c:pt idx="6502">
                  <c:v>14990</c:v>
                </c:pt>
                <c:pt idx="6503">
                  <c:v>14042</c:v>
                </c:pt>
                <c:pt idx="6504">
                  <c:v>14188</c:v>
                </c:pt>
                <c:pt idx="6505">
                  <c:v>2950</c:v>
                </c:pt>
                <c:pt idx="6506">
                  <c:v>12348</c:v>
                </c:pt>
                <c:pt idx="6507">
                  <c:v>11942</c:v>
                </c:pt>
                <c:pt idx="6508">
                  <c:v>11341</c:v>
                </c:pt>
                <c:pt idx="6509">
                  <c:v>11576</c:v>
                </c:pt>
                <c:pt idx="6510">
                  <c:v>14990</c:v>
                </c:pt>
                <c:pt idx="6511">
                  <c:v>14042</c:v>
                </c:pt>
                <c:pt idx="6512">
                  <c:v>14188</c:v>
                </c:pt>
                <c:pt idx="6513">
                  <c:v>2950</c:v>
                </c:pt>
                <c:pt idx="6514">
                  <c:v>12348</c:v>
                </c:pt>
                <c:pt idx="6515">
                  <c:v>11942</c:v>
                </c:pt>
                <c:pt idx="6516">
                  <c:v>11341</c:v>
                </c:pt>
                <c:pt idx="6517">
                  <c:v>11576</c:v>
                </c:pt>
                <c:pt idx="6518">
                  <c:v>11881</c:v>
                </c:pt>
                <c:pt idx="6519">
                  <c:v>14042</c:v>
                </c:pt>
                <c:pt idx="6520">
                  <c:v>14188</c:v>
                </c:pt>
                <c:pt idx="6521">
                  <c:v>2950</c:v>
                </c:pt>
                <c:pt idx="6522">
                  <c:v>12348</c:v>
                </c:pt>
                <c:pt idx="6523">
                  <c:v>11942</c:v>
                </c:pt>
                <c:pt idx="6524">
                  <c:v>11341</c:v>
                </c:pt>
                <c:pt idx="6525">
                  <c:v>11576</c:v>
                </c:pt>
                <c:pt idx="6526">
                  <c:v>11881</c:v>
                </c:pt>
                <c:pt idx="6527">
                  <c:v>9230</c:v>
                </c:pt>
                <c:pt idx="6528">
                  <c:v>14042</c:v>
                </c:pt>
                <c:pt idx="6529">
                  <c:v>14188</c:v>
                </c:pt>
                <c:pt idx="6530">
                  <c:v>2950</c:v>
                </c:pt>
                <c:pt idx="6531">
                  <c:v>12348</c:v>
                </c:pt>
                <c:pt idx="6532">
                  <c:v>11942</c:v>
                </c:pt>
                <c:pt idx="6533">
                  <c:v>11341</c:v>
                </c:pt>
                <c:pt idx="6534">
                  <c:v>11576</c:v>
                </c:pt>
                <c:pt idx="6535">
                  <c:v>11881</c:v>
                </c:pt>
                <c:pt idx="6536">
                  <c:v>9230</c:v>
                </c:pt>
                <c:pt idx="6537">
                  <c:v>11245</c:v>
                </c:pt>
                <c:pt idx="6538">
                  <c:v>14188</c:v>
                </c:pt>
                <c:pt idx="6539">
                  <c:v>2950</c:v>
                </c:pt>
                <c:pt idx="6540">
                  <c:v>12348</c:v>
                </c:pt>
                <c:pt idx="6541">
                  <c:v>11942</c:v>
                </c:pt>
                <c:pt idx="6542">
                  <c:v>11341</c:v>
                </c:pt>
                <c:pt idx="6543">
                  <c:v>11576</c:v>
                </c:pt>
                <c:pt idx="6544">
                  <c:v>11881</c:v>
                </c:pt>
                <c:pt idx="6545">
                  <c:v>9230</c:v>
                </c:pt>
                <c:pt idx="6546">
                  <c:v>11245</c:v>
                </c:pt>
                <c:pt idx="6547">
                  <c:v>11927</c:v>
                </c:pt>
                <c:pt idx="6548">
                  <c:v>2950</c:v>
                </c:pt>
                <c:pt idx="6549">
                  <c:v>12348</c:v>
                </c:pt>
                <c:pt idx="6550">
                  <c:v>11942</c:v>
                </c:pt>
                <c:pt idx="6551">
                  <c:v>11341</c:v>
                </c:pt>
                <c:pt idx="6552">
                  <c:v>11576</c:v>
                </c:pt>
                <c:pt idx="6553">
                  <c:v>11881</c:v>
                </c:pt>
                <c:pt idx="6554">
                  <c:v>9230</c:v>
                </c:pt>
                <c:pt idx="6555">
                  <c:v>11245</c:v>
                </c:pt>
                <c:pt idx="6556">
                  <c:v>11927</c:v>
                </c:pt>
                <c:pt idx="6557">
                  <c:v>11252</c:v>
                </c:pt>
                <c:pt idx="6558">
                  <c:v>12348</c:v>
                </c:pt>
                <c:pt idx="6559">
                  <c:v>11942</c:v>
                </c:pt>
                <c:pt idx="6560">
                  <c:v>11341</c:v>
                </c:pt>
                <c:pt idx="6561">
                  <c:v>11576</c:v>
                </c:pt>
                <c:pt idx="6562">
                  <c:v>11881</c:v>
                </c:pt>
                <c:pt idx="6563">
                  <c:v>9230</c:v>
                </c:pt>
                <c:pt idx="6564">
                  <c:v>11245</c:v>
                </c:pt>
                <c:pt idx="6565">
                  <c:v>11927</c:v>
                </c:pt>
                <c:pt idx="6566">
                  <c:v>11252</c:v>
                </c:pt>
                <c:pt idx="6567">
                  <c:v>12329</c:v>
                </c:pt>
                <c:pt idx="6568">
                  <c:v>11942</c:v>
                </c:pt>
                <c:pt idx="6569">
                  <c:v>11341</c:v>
                </c:pt>
                <c:pt idx="6570">
                  <c:v>11576</c:v>
                </c:pt>
                <c:pt idx="6571">
                  <c:v>11881</c:v>
                </c:pt>
                <c:pt idx="6572">
                  <c:v>9230</c:v>
                </c:pt>
                <c:pt idx="6573">
                  <c:v>11245</c:v>
                </c:pt>
                <c:pt idx="6574">
                  <c:v>11927</c:v>
                </c:pt>
                <c:pt idx="6575">
                  <c:v>11252</c:v>
                </c:pt>
                <c:pt idx="6576">
                  <c:v>12329</c:v>
                </c:pt>
                <c:pt idx="6577">
                  <c:v>12489</c:v>
                </c:pt>
                <c:pt idx="6578">
                  <c:v>11341</c:v>
                </c:pt>
                <c:pt idx="6579">
                  <c:v>11576</c:v>
                </c:pt>
                <c:pt idx="6580">
                  <c:v>11881</c:v>
                </c:pt>
                <c:pt idx="6581">
                  <c:v>9230</c:v>
                </c:pt>
                <c:pt idx="6582">
                  <c:v>11245</c:v>
                </c:pt>
                <c:pt idx="6583">
                  <c:v>11927</c:v>
                </c:pt>
                <c:pt idx="6584">
                  <c:v>11252</c:v>
                </c:pt>
                <c:pt idx="6585">
                  <c:v>12329</c:v>
                </c:pt>
                <c:pt idx="6586">
                  <c:v>12489</c:v>
                </c:pt>
                <c:pt idx="6587">
                  <c:v>10585</c:v>
                </c:pt>
                <c:pt idx="6588">
                  <c:v>11576</c:v>
                </c:pt>
                <c:pt idx="6589">
                  <c:v>11881</c:v>
                </c:pt>
                <c:pt idx="6590">
                  <c:v>9230</c:v>
                </c:pt>
                <c:pt idx="6591">
                  <c:v>11245</c:v>
                </c:pt>
                <c:pt idx="6592">
                  <c:v>11927</c:v>
                </c:pt>
                <c:pt idx="6593">
                  <c:v>11252</c:v>
                </c:pt>
                <c:pt idx="6594">
                  <c:v>12329</c:v>
                </c:pt>
                <c:pt idx="6595">
                  <c:v>12489</c:v>
                </c:pt>
                <c:pt idx="6596">
                  <c:v>10585</c:v>
                </c:pt>
                <c:pt idx="6597">
                  <c:v>17376</c:v>
                </c:pt>
                <c:pt idx="6598">
                  <c:v>11881</c:v>
                </c:pt>
                <c:pt idx="6599">
                  <c:v>9230</c:v>
                </c:pt>
                <c:pt idx="6600">
                  <c:v>11245</c:v>
                </c:pt>
                <c:pt idx="6601">
                  <c:v>11927</c:v>
                </c:pt>
                <c:pt idx="6602">
                  <c:v>11252</c:v>
                </c:pt>
                <c:pt idx="6603">
                  <c:v>12329</c:v>
                </c:pt>
                <c:pt idx="6604">
                  <c:v>12489</c:v>
                </c:pt>
                <c:pt idx="6605">
                  <c:v>10585</c:v>
                </c:pt>
                <c:pt idx="6606">
                  <c:v>17376</c:v>
                </c:pt>
                <c:pt idx="6607">
                  <c:v>13333</c:v>
                </c:pt>
                <c:pt idx="6608">
                  <c:v>9230</c:v>
                </c:pt>
                <c:pt idx="6609">
                  <c:v>11245</c:v>
                </c:pt>
                <c:pt idx="6610">
                  <c:v>11927</c:v>
                </c:pt>
                <c:pt idx="6611">
                  <c:v>11252</c:v>
                </c:pt>
                <c:pt idx="6612">
                  <c:v>12329</c:v>
                </c:pt>
                <c:pt idx="6613">
                  <c:v>12489</c:v>
                </c:pt>
                <c:pt idx="6614">
                  <c:v>10585</c:v>
                </c:pt>
                <c:pt idx="6615">
                  <c:v>17376</c:v>
                </c:pt>
                <c:pt idx="6616">
                  <c:v>13333</c:v>
                </c:pt>
                <c:pt idx="6617">
                  <c:v>11245</c:v>
                </c:pt>
                <c:pt idx="6618">
                  <c:v>11927</c:v>
                </c:pt>
                <c:pt idx="6619">
                  <c:v>11252</c:v>
                </c:pt>
                <c:pt idx="6620">
                  <c:v>12329</c:v>
                </c:pt>
                <c:pt idx="6621">
                  <c:v>12489</c:v>
                </c:pt>
                <c:pt idx="6622">
                  <c:v>10585</c:v>
                </c:pt>
                <c:pt idx="6623">
                  <c:v>17376</c:v>
                </c:pt>
                <c:pt idx="6624">
                  <c:v>13333</c:v>
                </c:pt>
                <c:pt idx="6625">
                  <c:v>12464</c:v>
                </c:pt>
                <c:pt idx="6626">
                  <c:v>11927</c:v>
                </c:pt>
                <c:pt idx="6627">
                  <c:v>11252</c:v>
                </c:pt>
                <c:pt idx="6628">
                  <c:v>12329</c:v>
                </c:pt>
                <c:pt idx="6629">
                  <c:v>12489</c:v>
                </c:pt>
                <c:pt idx="6630">
                  <c:v>10585</c:v>
                </c:pt>
                <c:pt idx="6631">
                  <c:v>17376</c:v>
                </c:pt>
                <c:pt idx="6632">
                  <c:v>13333</c:v>
                </c:pt>
                <c:pt idx="6633">
                  <c:v>12464</c:v>
                </c:pt>
                <c:pt idx="6634">
                  <c:v>11954</c:v>
                </c:pt>
                <c:pt idx="6635">
                  <c:v>11252</c:v>
                </c:pt>
                <c:pt idx="6636">
                  <c:v>12329</c:v>
                </c:pt>
                <c:pt idx="6637">
                  <c:v>12489</c:v>
                </c:pt>
                <c:pt idx="6638">
                  <c:v>10585</c:v>
                </c:pt>
                <c:pt idx="6639">
                  <c:v>17376</c:v>
                </c:pt>
                <c:pt idx="6640">
                  <c:v>13333</c:v>
                </c:pt>
                <c:pt idx="6641">
                  <c:v>12464</c:v>
                </c:pt>
                <c:pt idx="6642">
                  <c:v>11954</c:v>
                </c:pt>
                <c:pt idx="6643">
                  <c:v>10606</c:v>
                </c:pt>
                <c:pt idx="6644">
                  <c:v>12329</c:v>
                </c:pt>
                <c:pt idx="6645">
                  <c:v>12489</c:v>
                </c:pt>
                <c:pt idx="6646">
                  <c:v>10585</c:v>
                </c:pt>
                <c:pt idx="6647">
                  <c:v>17376</c:v>
                </c:pt>
                <c:pt idx="6648">
                  <c:v>13333</c:v>
                </c:pt>
                <c:pt idx="6649">
                  <c:v>12464</c:v>
                </c:pt>
                <c:pt idx="6650">
                  <c:v>11954</c:v>
                </c:pt>
                <c:pt idx="6651">
                  <c:v>10606</c:v>
                </c:pt>
                <c:pt idx="6652">
                  <c:v>11814</c:v>
                </c:pt>
                <c:pt idx="6653">
                  <c:v>12489</c:v>
                </c:pt>
                <c:pt idx="6654">
                  <c:v>10585</c:v>
                </c:pt>
                <c:pt idx="6655">
                  <c:v>17376</c:v>
                </c:pt>
                <c:pt idx="6656">
                  <c:v>13333</c:v>
                </c:pt>
                <c:pt idx="6657">
                  <c:v>12464</c:v>
                </c:pt>
                <c:pt idx="6658">
                  <c:v>11954</c:v>
                </c:pt>
                <c:pt idx="6659">
                  <c:v>10606</c:v>
                </c:pt>
                <c:pt idx="6660">
                  <c:v>11814</c:v>
                </c:pt>
                <c:pt idx="6661">
                  <c:v>10115</c:v>
                </c:pt>
                <c:pt idx="6662">
                  <c:v>10585</c:v>
                </c:pt>
                <c:pt idx="6663">
                  <c:v>17376</c:v>
                </c:pt>
                <c:pt idx="6664">
                  <c:v>13333</c:v>
                </c:pt>
                <c:pt idx="6665">
                  <c:v>12464</c:v>
                </c:pt>
                <c:pt idx="6666">
                  <c:v>11954</c:v>
                </c:pt>
                <c:pt idx="6667">
                  <c:v>10606</c:v>
                </c:pt>
                <c:pt idx="6668">
                  <c:v>11814</c:v>
                </c:pt>
                <c:pt idx="6669">
                  <c:v>10115</c:v>
                </c:pt>
                <c:pt idx="6670">
                  <c:v>10370</c:v>
                </c:pt>
                <c:pt idx="6671">
                  <c:v>17376</c:v>
                </c:pt>
                <c:pt idx="6672">
                  <c:v>13333</c:v>
                </c:pt>
                <c:pt idx="6673">
                  <c:v>12464</c:v>
                </c:pt>
                <c:pt idx="6674">
                  <c:v>11954</c:v>
                </c:pt>
                <c:pt idx="6675">
                  <c:v>10606</c:v>
                </c:pt>
                <c:pt idx="6676">
                  <c:v>11814</c:v>
                </c:pt>
                <c:pt idx="6677">
                  <c:v>10115</c:v>
                </c:pt>
                <c:pt idx="6678">
                  <c:v>10370</c:v>
                </c:pt>
                <c:pt idx="6679">
                  <c:v>10382</c:v>
                </c:pt>
                <c:pt idx="6680">
                  <c:v>13333</c:v>
                </c:pt>
                <c:pt idx="6681">
                  <c:v>12464</c:v>
                </c:pt>
                <c:pt idx="6682">
                  <c:v>11954</c:v>
                </c:pt>
                <c:pt idx="6683">
                  <c:v>10606</c:v>
                </c:pt>
                <c:pt idx="6684">
                  <c:v>11814</c:v>
                </c:pt>
                <c:pt idx="6685">
                  <c:v>10115</c:v>
                </c:pt>
                <c:pt idx="6686">
                  <c:v>10370</c:v>
                </c:pt>
                <c:pt idx="6687">
                  <c:v>10382</c:v>
                </c:pt>
                <c:pt idx="6688">
                  <c:v>13633</c:v>
                </c:pt>
                <c:pt idx="6689">
                  <c:v>12464</c:v>
                </c:pt>
                <c:pt idx="6690">
                  <c:v>11954</c:v>
                </c:pt>
                <c:pt idx="6691">
                  <c:v>10606</c:v>
                </c:pt>
                <c:pt idx="6692">
                  <c:v>11814</c:v>
                </c:pt>
                <c:pt idx="6693">
                  <c:v>10115</c:v>
                </c:pt>
                <c:pt idx="6694">
                  <c:v>10370</c:v>
                </c:pt>
                <c:pt idx="6695">
                  <c:v>10382</c:v>
                </c:pt>
                <c:pt idx="6696">
                  <c:v>13633</c:v>
                </c:pt>
                <c:pt idx="6697">
                  <c:v>11605</c:v>
                </c:pt>
                <c:pt idx="6698">
                  <c:v>12464</c:v>
                </c:pt>
                <c:pt idx="6699">
                  <c:v>11954</c:v>
                </c:pt>
                <c:pt idx="6700">
                  <c:v>10606</c:v>
                </c:pt>
                <c:pt idx="6701">
                  <c:v>11814</c:v>
                </c:pt>
                <c:pt idx="6702">
                  <c:v>10115</c:v>
                </c:pt>
                <c:pt idx="6703">
                  <c:v>10370</c:v>
                </c:pt>
                <c:pt idx="6704">
                  <c:v>10382</c:v>
                </c:pt>
                <c:pt idx="6705">
                  <c:v>13633</c:v>
                </c:pt>
                <c:pt idx="6706">
                  <c:v>11605</c:v>
                </c:pt>
                <c:pt idx="6707">
                  <c:v>11692</c:v>
                </c:pt>
                <c:pt idx="6708">
                  <c:v>11954</c:v>
                </c:pt>
                <c:pt idx="6709">
                  <c:v>10606</c:v>
                </c:pt>
                <c:pt idx="6710">
                  <c:v>11814</c:v>
                </c:pt>
                <c:pt idx="6711">
                  <c:v>10115</c:v>
                </c:pt>
                <c:pt idx="6712">
                  <c:v>10370</c:v>
                </c:pt>
                <c:pt idx="6713">
                  <c:v>10382</c:v>
                </c:pt>
                <c:pt idx="6714">
                  <c:v>13633</c:v>
                </c:pt>
                <c:pt idx="6715">
                  <c:v>11605</c:v>
                </c:pt>
                <c:pt idx="6716">
                  <c:v>11692</c:v>
                </c:pt>
                <c:pt idx="6717">
                  <c:v>11980</c:v>
                </c:pt>
                <c:pt idx="6718">
                  <c:v>10606</c:v>
                </c:pt>
                <c:pt idx="6719">
                  <c:v>11814</c:v>
                </c:pt>
                <c:pt idx="6720">
                  <c:v>10115</c:v>
                </c:pt>
                <c:pt idx="6721">
                  <c:v>10370</c:v>
                </c:pt>
                <c:pt idx="6722">
                  <c:v>10382</c:v>
                </c:pt>
                <c:pt idx="6723">
                  <c:v>13633</c:v>
                </c:pt>
                <c:pt idx="6724">
                  <c:v>11605</c:v>
                </c:pt>
                <c:pt idx="6725">
                  <c:v>11692</c:v>
                </c:pt>
                <c:pt idx="6726">
                  <c:v>11980</c:v>
                </c:pt>
                <c:pt idx="6727">
                  <c:v>11725</c:v>
                </c:pt>
                <c:pt idx="6728">
                  <c:v>11814</c:v>
                </c:pt>
                <c:pt idx="6729">
                  <c:v>10115</c:v>
                </c:pt>
                <c:pt idx="6730">
                  <c:v>10370</c:v>
                </c:pt>
                <c:pt idx="6731">
                  <c:v>10382</c:v>
                </c:pt>
                <c:pt idx="6732">
                  <c:v>13633</c:v>
                </c:pt>
                <c:pt idx="6733">
                  <c:v>11605</c:v>
                </c:pt>
                <c:pt idx="6734">
                  <c:v>11692</c:v>
                </c:pt>
                <c:pt idx="6735">
                  <c:v>11980</c:v>
                </c:pt>
                <c:pt idx="6736">
                  <c:v>11725</c:v>
                </c:pt>
                <c:pt idx="6737">
                  <c:v>11116</c:v>
                </c:pt>
                <c:pt idx="6738">
                  <c:v>10115</c:v>
                </c:pt>
                <c:pt idx="6739">
                  <c:v>10370</c:v>
                </c:pt>
                <c:pt idx="6740">
                  <c:v>10382</c:v>
                </c:pt>
                <c:pt idx="6741">
                  <c:v>13633</c:v>
                </c:pt>
                <c:pt idx="6742">
                  <c:v>11605</c:v>
                </c:pt>
                <c:pt idx="6743">
                  <c:v>11692</c:v>
                </c:pt>
                <c:pt idx="6744">
                  <c:v>11980</c:v>
                </c:pt>
                <c:pt idx="6745">
                  <c:v>11725</c:v>
                </c:pt>
                <c:pt idx="6746">
                  <c:v>11116</c:v>
                </c:pt>
                <c:pt idx="6747">
                  <c:v>11884</c:v>
                </c:pt>
                <c:pt idx="6748">
                  <c:v>10370</c:v>
                </c:pt>
                <c:pt idx="6749">
                  <c:v>10382</c:v>
                </c:pt>
                <c:pt idx="6750">
                  <c:v>13633</c:v>
                </c:pt>
                <c:pt idx="6751">
                  <c:v>11605</c:v>
                </c:pt>
                <c:pt idx="6752">
                  <c:v>11692</c:v>
                </c:pt>
                <c:pt idx="6753">
                  <c:v>11980</c:v>
                </c:pt>
                <c:pt idx="6754">
                  <c:v>11725</c:v>
                </c:pt>
                <c:pt idx="6755">
                  <c:v>11116</c:v>
                </c:pt>
                <c:pt idx="6756">
                  <c:v>11884</c:v>
                </c:pt>
                <c:pt idx="6757">
                  <c:v>12512</c:v>
                </c:pt>
                <c:pt idx="6758">
                  <c:v>10382</c:v>
                </c:pt>
                <c:pt idx="6759">
                  <c:v>13633</c:v>
                </c:pt>
                <c:pt idx="6760">
                  <c:v>11605</c:v>
                </c:pt>
                <c:pt idx="6761">
                  <c:v>11692</c:v>
                </c:pt>
                <c:pt idx="6762">
                  <c:v>11980</c:v>
                </c:pt>
                <c:pt idx="6763">
                  <c:v>11725</c:v>
                </c:pt>
                <c:pt idx="6764">
                  <c:v>11116</c:v>
                </c:pt>
                <c:pt idx="6765">
                  <c:v>11884</c:v>
                </c:pt>
                <c:pt idx="6766">
                  <c:v>12512</c:v>
                </c:pt>
                <c:pt idx="6767">
                  <c:v>11519</c:v>
                </c:pt>
                <c:pt idx="6768">
                  <c:v>13633</c:v>
                </c:pt>
                <c:pt idx="6769">
                  <c:v>11605</c:v>
                </c:pt>
                <c:pt idx="6770">
                  <c:v>11692</c:v>
                </c:pt>
                <c:pt idx="6771">
                  <c:v>11980</c:v>
                </c:pt>
                <c:pt idx="6772">
                  <c:v>11725</c:v>
                </c:pt>
                <c:pt idx="6773">
                  <c:v>11116</c:v>
                </c:pt>
                <c:pt idx="6774">
                  <c:v>11884</c:v>
                </c:pt>
                <c:pt idx="6775">
                  <c:v>12512</c:v>
                </c:pt>
                <c:pt idx="6776">
                  <c:v>11519</c:v>
                </c:pt>
                <c:pt idx="6777">
                  <c:v>15250</c:v>
                </c:pt>
                <c:pt idx="6778">
                  <c:v>11605</c:v>
                </c:pt>
                <c:pt idx="6779">
                  <c:v>11692</c:v>
                </c:pt>
                <c:pt idx="6780">
                  <c:v>11980</c:v>
                </c:pt>
                <c:pt idx="6781">
                  <c:v>11725</c:v>
                </c:pt>
                <c:pt idx="6782">
                  <c:v>11116</c:v>
                </c:pt>
                <c:pt idx="6783">
                  <c:v>11884</c:v>
                </c:pt>
                <c:pt idx="6784">
                  <c:v>12512</c:v>
                </c:pt>
                <c:pt idx="6785">
                  <c:v>11519</c:v>
                </c:pt>
                <c:pt idx="6786">
                  <c:v>15250</c:v>
                </c:pt>
                <c:pt idx="6787">
                  <c:v>10860</c:v>
                </c:pt>
                <c:pt idx="6788">
                  <c:v>11692</c:v>
                </c:pt>
                <c:pt idx="6789">
                  <c:v>11980</c:v>
                </c:pt>
                <c:pt idx="6790">
                  <c:v>11725</c:v>
                </c:pt>
                <c:pt idx="6791">
                  <c:v>11116</c:v>
                </c:pt>
                <c:pt idx="6792">
                  <c:v>11884</c:v>
                </c:pt>
                <c:pt idx="6793">
                  <c:v>12512</c:v>
                </c:pt>
                <c:pt idx="6794">
                  <c:v>11519</c:v>
                </c:pt>
                <c:pt idx="6795">
                  <c:v>15250</c:v>
                </c:pt>
                <c:pt idx="6796">
                  <c:v>10860</c:v>
                </c:pt>
                <c:pt idx="6797">
                  <c:v>11980</c:v>
                </c:pt>
                <c:pt idx="6798">
                  <c:v>11725</c:v>
                </c:pt>
                <c:pt idx="6799">
                  <c:v>11116</c:v>
                </c:pt>
                <c:pt idx="6800">
                  <c:v>11884</c:v>
                </c:pt>
                <c:pt idx="6801">
                  <c:v>12512</c:v>
                </c:pt>
                <c:pt idx="6802">
                  <c:v>11519</c:v>
                </c:pt>
                <c:pt idx="6803">
                  <c:v>15250</c:v>
                </c:pt>
                <c:pt idx="6804">
                  <c:v>10860</c:v>
                </c:pt>
                <c:pt idx="6805">
                  <c:v>11765</c:v>
                </c:pt>
                <c:pt idx="6806">
                  <c:v>11725</c:v>
                </c:pt>
                <c:pt idx="6807">
                  <c:v>11116</c:v>
                </c:pt>
                <c:pt idx="6808">
                  <c:v>11884</c:v>
                </c:pt>
                <c:pt idx="6809">
                  <c:v>12512</c:v>
                </c:pt>
                <c:pt idx="6810">
                  <c:v>11519</c:v>
                </c:pt>
                <c:pt idx="6811">
                  <c:v>15250</c:v>
                </c:pt>
                <c:pt idx="6812">
                  <c:v>10860</c:v>
                </c:pt>
                <c:pt idx="6813">
                  <c:v>11765</c:v>
                </c:pt>
                <c:pt idx="6814">
                  <c:v>8513</c:v>
                </c:pt>
                <c:pt idx="6815">
                  <c:v>11116</c:v>
                </c:pt>
                <c:pt idx="6816">
                  <c:v>11884</c:v>
                </c:pt>
                <c:pt idx="6817">
                  <c:v>12512</c:v>
                </c:pt>
                <c:pt idx="6818">
                  <c:v>11519</c:v>
                </c:pt>
                <c:pt idx="6819">
                  <c:v>15250</c:v>
                </c:pt>
                <c:pt idx="6820">
                  <c:v>10860</c:v>
                </c:pt>
                <c:pt idx="6821">
                  <c:v>11765</c:v>
                </c:pt>
                <c:pt idx="6822">
                  <c:v>8513</c:v>
                </c:pt>
                <c:pt idx="6823">
                  <c:v>7093</c:v>
                </c:pt>
                <c:pt idx="6824">
                  <c:v>11884</c:v>
                </c:pt>
                <c:pt idx="6825">
                  <c:v>12512</c:v>
                </c:pt>
                <c:pt idx="6826">
                  <c:v>11519</c:v>
                </c:pt>
                <c:pt idx="6827">
                  <c:v>15250</c:v>
                </c:pt>
                <c:pt idx="6828">
                  <c:v>10860</c:v>
                </c:pt>
                <c:pt idx="6829">
                  <c:v>11765</c:v>
                </c:pt>
                <c:pt idx="6830">
                  <c:v>8513</c:v>
                </c:pt>
                <c:pt idx="6831">
                  <c:v>7093</c:v>
                </c:pt>
                <c:pt idx="6832">
                  <c:v>10562</c:v>
                </c:pt>
                <c:pt idx="6833">
                  <c:v>12512</c:v>
                </c:pt>
                <c:pt idx="6834">
                  <c:v>11519</c:v>
                </c:pt>
                <c:pt idx="6835">
                  <c:v>15250</c:v>
                </c:pt>
                <c:pt idx="6836">
                  <c:v>10860</c:v>
                </c:pt>
                <c:pt idx="6837">
                  <c:v>11765</c:v>
                </c:pt>
                <c:pt idx="6838">
                  <c:v>8513</c:v>
                </c:pt>
                <c:pt idx="6839">
                  <c:v>7093</c:v>
                </c:pt>
                <c:pt idx="6840">
                  <c:v>10562</c:v>
                </c:pt>
                <c:pt idx="6841">
                  <c:v>10446</c:v>
                </c:pt>
                <c:pt idx="6842">
                  <c:v>11519</c:v>
                </c:pt>
                <c:pt idx="6843">
                  <c:v>15250</c:v>
                </c:pt>
                <c:pt idx="6844">
                  <c:v>10860</c:v>
                </c:pt>
                <c:pt idx="6845">
                  <c:v>11765</c:v>
                </c:pt>
                <c:pt idx="6846">
                  <c:v>8513</c:v>
                </c:pt>
                <c:pt idx="6847">
                  <c:v>7093</c:v>
                </c:pt>
                <c:pt idx="6848">
                  <c:v>10562</c:v>
                </c:pt>
                <c:pt idx="6849">
                  <c:v>10446</c:v>
                </c:pt>
                <c:pt idx="6850">
                  <c:v>12377</c:v>
                </c:pt>
                <c:pt idx="6851">
                  <c:v>15250</c:v>
                </c:pt>
                <c:pt idx="6852">
                  <c:v>10860</c:v>
                </c:pt>
                <c:pt idx="6853">
                  <c:v>11765</c:v>
                </c:pt>
                <c:pt idx="6854">
                  <c:v>8513</c:v>
                </c:pt>
                <c:pt idx="6855">
                  <c:v>7093</c:v>
                </c:pt>
                <c:pt idx="6856">
                  <c:v>10562</c:v>
                </c:pt>
                <c:pt idx="6857">
                  <c:v>10446</c:v>
                </c:pt>
                <c:pt idx="6858">
                  <c:v>12377</c:v>
                </c:pt>
                <c:pt idx="6859">
                  <c:v>12083</c:v>
                </c:pt>
                <c:pt idx="6860">
                  <c:v>10860</c:v>
                </c:pt>
                <c:pt idx="6861">
                  <c:v>11765</c:v>
                </c:pt>
                <c:pt idx="6862">
                  <c:v>8513</c:v>
                </c:pt>
                <c:pt idx="6863">
                  <c:v>7093</c:v>
                </c:pt>
                <c:pt idx="6864">
                  <c:v>10562</c:v>
                </c:pt>
                <c:pt idx="6865">
                  <c:v>10446</c:v>
                </c:pt>
                <c:pt idx="6866">
                  <c:v>12377</c:v>
                </c:pt>
                <c:pt idx="6867">
                  <c:v>12083</c:v>
                </c:pt>
                <c:pt idx="6868">
                  <c:v>11751</c:v>
                </c:pt>
                <c:pt idx="6869">
                  <c:v>11765</c:v>
                </c:pt>
                <c:pt idx="6870">
                  <c:v>8513</c:v>
                </c:pt>
                <c:pt idx="6871">
                  <c:v>7093</c:v>
                </c:pt>
                <c:pt idx="6872">
                  <c:v>10562</c:v>
                </c:pt>
                <c:pt idx="6873">
                  <c:v>10446</c:v>
                </c:pt>
                <c:pt idx="6874">
                  <c:v>12377</c:v>
                </c:pt>
                <c:pt idx="6875">
                  <c:v>12083</c:v>
                </c:pt>
                <c:pt idx="6876">
                  <c:v>11751</c:v>
                </c:pt>
                <c:pt idx="6877">
                  <c:v>3600</c:v>
                </c:pt>
                <c:pt idx="6878">
                  <c:v>11765</c:v>
                </c:pt>
                <c:pt idx="6879">
                  <c:v>8513</c:v>
                </c:pt>
                <c:pt idx="6880">
                  <c:v>7093</c:v>
                </c:pt>
                <c:pt idx="6881">
                  <c:v>10562</c:v>
                </c:pt>
                <c:pt idx="6882">
                  <c:v>10446</c:v>
                </c:pt>
                <c:pt idx="6883">
                  <c:v>12377</c:v>
                </c:pt>
                <c:pt idx="6884">
                  <c:v>12083</c:v>
                </c:pt>
                <c:pt idx="6885">
                  <c:v>11751</c:v>
                </c:pt>
                <c:pt idx="6886">
                  <c:v>3600</c:v>
                </c:pt>
                <c:pt idx="6887">
                  <c:v>13437</c:v>
                </c:pt>
                <c:pt idx="6888">
                  <c:v>8513</c:v>
                </c:pt>
                <c:pt idx="6889">
                  <c:v>7093</c:v>
                </c:pt>
                <c:pt idx="6890">
                  <c:v>10562</c:v>
                </c:pt>
                <c:pt idx="6891">
                  <c:v>10446</c:v>
                </c:pt>
                <c:pt idx="6892">
                  <c:v>12377</c:v>
                </c:pt>
                <c:pt idx="6893">
                  <c:v>12083</c:v>
                </c:pt>
                <c:pt idx="6894">
                  <c:v>11751</c:v>
                </c:pt>
                <c:pt idx="6895">
                  <c:v>3600</c:v>
                </c:pt>
                <c:pt idx="6896">
                  <c:v>13437</c:v>
                </c:pt>
                <c:pt idx="6897">
                  <c:v>10614</c:v>
                </c:pt>
                <c:pt idx="6898">
                  <c:v>7093</c:v>
                </c:pt>
                <c:pt idx="6899">
                  <c:v>10562</c:v>
                </c:pt>
                <c:pt idx="6900">
                  <c:v>10446</c:v>
                </c:pt>
                <c:pt idx="6901">
                  <c:v>12377</c:v>
                </c:pt>
                <c:pt idx="6902">
                  <c:v>12083</c:v>
                </c:pt>
                <c:pt idx="6903">
                  <c:v>11751</c:v>
                </c:pt>
                <c:pt idx="6904">
                  <c:v>3600</c:v>
                </c:pt>
                <c:pt idx="6905">
                  <c:v>13437</c:v>
                </c:pt>
                <c:pt idx="6906">
                  <c:v>10614</c:v>
                </c:pt>
                <c:pt idx="6907">
                  <c:v>1644</c:v>
                </c:pt>
                <c:pt idx="6908">
                  <c:v>10562</c:v>
                </c:pt>
                <c:pt idx="6909">
                  <c:v>10446</c:v>
                </c:pt>
                <c:pt idx="6910">
                  <c:v>12377</c:v>
                </c:pt>
                <c:pt idx="6911">
                  <c:v>12083</c:v>
                </c:pt>
                <c:pt idx="6912">
                  <c:v>11751</c:v>
                </c:pt>
                <c:pt idx="6913">
                  <c:v>3600</c:v>
                </c:pt>
                <c:pt idx="6914">
                  <c:v>13437</c:v>
                </c:pt>
                <c:pt idx="6915">
                  <c:v>10614</c:v>
                </c:pt>
                <c:pt idx="6916">
                  <c:v>1644</c:v>
                </c:pt>
                <c:pt idx="6917">
                  <c:v>10706</c:v>
                </c:pt>
                <c:pt idx="6918">
                  <c:v>10446</c:v>
                </c:pt>
                <c:pt idx="6919">
                  <c:v>12377</c:v>
                </c:pt>
                <c:pt idx="6920">
                  <c:v>12083</c:v>
                </c:pt>
                <c:pt idx="6921">
                  <c:v>11751</c:v>
                </c:pt>
                <c:pt idx="6922">
                  <c:v>3600</c:v>
                </c:pt>
                <c:pt idx="6923">
                  <c:v>13437</c:v>
                </c:pt>
                <c:pt idx="6924">
                  <c:v>10614</c:v>
                </c:pt>
                <c:pt idx="6925">
                  <c:v>1644</c:v>
                </c:pt>
                <c:pt idx="6926">
                  <c:v>10706</c:v>
                </c:pt>
                <c:pt idx="6927">
                  <c:v>10893</c:v>
                </c:pt>
                <c:pt idx="6928">
                  <c:v>12377</c:v>
                </c:pt>
                <c:pt idx="6929">
                  <c:v>12083</c:v>
                </c:pt>
                <c:pt idx="6930">
                  <c:v>11751</c:v>
                </c:pt>
                <c:pt idx="6931">
                  <c:v>3600</c:v>
                </c:pt>
                <c:pt idx="6932">
                  <c:v>13437</c:v>
                </c:pt>
                <c:pt idx="6933">
                  <c:v>10614</c:v>
                </c:pt>
                <c:pt idx="6934">
                  <c:v>1644</c:v>
                </c:pt>
                <c:pt idx="6935">
                  <c:v>10706</c:v>
                </c:pt>
                <c:pt idx="6936">
                  <c:v>10893</c:v>
                </c:pt>
                <c:pt idx="6937">
                  <c:v>10741</c:v>
                </c:pt>
                <c:pt idx="6938">
                  <c:v>12083</c:v>
                </c:pt>
                <c:pt idx="6939">
                  <c:v>11751</c:v>
                </c:pt>
                <c:pt idx="6940">
                  <c:v>3600</c:v>
                </c:pt>
                <c:pt idx="6941">
                  <c:v>13437</c:v>
                </c:pt>
                <c:pt idx="6942">
                  <c:v>10614</c:v>
                </c:pt>
                <c:pt idx="6943">
                  <c:v>1644</c:v>
                </c:pt>
                <c:pt idx="6944">
                  <c:v>10706</c:v>
                </c:pt>
                <c:pt idx="6945">
                  <c:v>10893</c:v>
                </c:pt>
                <c:pt idx="6946">
                  <c:v>10741</c:v>
                </c:pt>
                <c:pt idx="6947">
                  <c:v>11607</c:v>
                </c:pt>
                <c:pt idx="6948">
                  <c:v>11751</c:v>
                </c:pt>
                <c:pt idx="6949">
                  <c:v>3600</c:v>
                </c:pt>
                <c:pt idx="6950">
                  <c:v>13437</c:v>
                </c:pt>
                <c:pt idx="6951">
                  <c:v>10614</c:v>
                </c:pt>
                <c:pt idx="6952">
                  <c:v>1644</c:v>
                </c:pt>
                <c:pt idx="6953">
                  <c:v>10706</c:v>
                </c:pt>
                <c:pt idx="6954">
                  <c:v>10893</c:v>
                </c:pt>
                <c:pt idx="6955">
                  <c:v>10741</c:v>
                </c:pt>
                <c:pt idx="6956">
                  <c:v>11607</c:v>
                </c:pt>
                <c:pt idx="6957">
                  <c:v>13124</c:v>
                </c:pt>
                <c:pt idx="6958">
                  <c:v>3600</c:v>
                </c:pt>
                <c:pt idx="6959">
                  <c:v>13437</c:v>
                </c:pt>
                <c:pt idx="6960">
                  <c:v>10614</c:v>
                </c:pt>
                <c:pt idx="6961">
                  <c:v>1644</c:v>
                </c:pt>
                <c:pt idx="6962">
                  <c:v>10706</c:v>
                </c:pt>
                <c:pt idx="6963">
                  <c:v>10893</c:v>
                </c:pt>
                <c:pt idx="6964">
                  <c:v>10741</c:v>
                </c:pt>
                <c:pt idx="6965">
                  <c:v>11607</c:v>
                </c:pt>
                <c:pt idx="6966">
                  <c:v>13124</c:v>
                </c:pt>
                <c:pt idx="6967">
                  <c:v>11021</c:v>
                </c:pt>
                <c:pt idx="6968">
                  <c:v>13437</c:v>
                </c:pt>
                <c:pt idx="6969">
                  <c:v>10614</c:v>
                </c:pt>
                <c:pt idx="6970">
                  <c:v>1644</c:v>
                </c:pt>
                <c:pt idx="6971">
                  <c:v>10706</c:v>
                </c:pt>
                <c:pt idx="6972">
                  <c:v>10893</c:v>
                </c:pt>
                <c:pt idx="6973">
                  <c:v>10741</c:v>
                </c:pt>
                <c:pt idx="6974">
                  <c:v>11607</c:v>
                </c:pt>
                <c:pt idx="6975">
                  <c:v>13124</c:v>
                </c:pt>
                <c:pt idx="6976">
                  <c:v>11021</c:v>
                </c:pt>
                <c:pt idx="6977">
                  <c:v>9583</c:v>
                </c:pt>
                <c:pt idx="6978">
                  <c:v>10614</c:v>
                </c:pt>
                <c:pt idx="6979">
                  <c:v>1644</c:v>
                </c:pt>
                <c:pt idx="6980">
                  <c:v>10706</c:v>
                </c:pt>
                <c:pt idx="6981">
                  <c:v>10893</c:v>
                </c:pt>
                <c:pt idx="6982">
                  <c:v>10741</c:v>
                </c:pt>
                <c:pt idx="6983">
                  <c:v>11607</c:v>
                </c:pt>
                <c:pt idx="6984">
                  <c:v>13124</c:v>
                </c:pt>
                <c:pt idx="6985">
                  <c:v>11021</c:v>
                </c:pt>
                <c:pt idx="6986">
                  <c:v>9583</c:v>
                </c:pt>
                <c:pt idx="6987">
                  <c:v>11455</c:v>
                </c:pt>
                <c:pt idx="6988">
                  <c:v>1644</c:v>
                </c:pt>
                <c:pt idx="6989">
                  <c:v>10706</c:v>
                </c:pt>
                <c:pt idx="6990">
                  <c:v>10893</c:v>
                </c:pt>
                <c:pt idx="6991">
                  <c:v>10741</c:v>
                </c:pt>
                <c:pt idx="6992">
                  <c:v>11607</c:v>
                </c:pt>
                <c:pt idx="6993">
                  <c:v>13124</c:v>
                </c:pt>
                <c:pt idx="6994">
                  <c:v>11021</c:v>
                </c:pt>
                <c:pt idx="6995">
                  <c:v>9583</c:v>
                </c:pt>
                <c:pt idx="6996">
                  <c:v>11455</c:v>
                </c:pt>
                <c:pt idx="6997">
                  <c:v>14395</c:v>
                </c:pt>
                <c:pt idx="6998">
                  <c:v>12085</c:v>
                </c:pt>
                <c:pt idx="6999">
                  <c:v>11458</c:v>
                </c:pt>
                <c:pt idx="7000">
                  <c:v>11779</c:v>
                </c:pt>
                <c:pt idx="7001">
                  <c:v>9179</c:v>
                </c:pt>
                <c:pt idx="7002">
                  <c:v>9930</c:v>
                </c:pt>
                <c:pt idx="7003">
                  <c:v>10461</c:v>
                </c:pt>
                <c:pt idx="7004">
                  <c:v>10132</c:v>
                </c:pt>
                <c:pt idx="7005">
                  <c:v>10193</c:v>
                </c:pt>
                <c:pt idx="7006">
                  <c:v>12085</c:v>
                </c:pt>
                <c:pt idx="7007">
                  <c:v>11458</c:v>
                </c:pt>
                <c:pt idx="7008">
                  <c:v>11779</c:v>
                </c:pt>
                <c:pt idx="7009">
                  <c:v>9179</c:v>
                </c:pt>
                <c:pt idx="7010">
                  <c:v>9930</c:v>
                </c:pt>
                <c:pt idx="7011">
                  <c:v>10461</c:v>
                </c:pt>
                <c:pt idx="7012">
                  <c:v>10132</c:v>
                </c:pt>
                <c:pt idx="7013">
                  <c:v>10193</c:v>
                </c:pt>
                <c:pt idx="7014">
                  <c:v>9990</c:v>
                </c:pt>
                <c:pt idx="7015">
                  <c:v>11458</c:v>
                </c:pt>
                <c:pt idx="7016">
                  <c:v>11779</c:v>
                </c:pt>
                <c:pt idx="7017">
                  <c:v>9179</c:v>
                </c:pt>
                <c:pt idx="7018">
                  <c:v>9930</c:v>
                </c:pt>
                <c:pt idx="7019">
                  <c:v>10461</c:v>
                </c:pt>
                <c:pt idx="7020">
                  <c:v>10132</c:v>
                </c:pt>
                <c:pt idx="7021">
                  <c:v>10193</c:v>
                </c:pt>
                <c:pt idx="7022">
                  <c:v>9990</c:v>
                </c:pt>
                <c:pt idx="7023">
                  <c:v>11873</c:v>
                </c:pt>
                <c:pt idx="7024">
                  <c:v>11779</c:v>
                </c:pt>
                <c:pt idx="7025">
                  <c:v>9179</c:v>
                </c:pt>
                <c:pt idx="7026">
                  <c:v>9930</c:v>
                </c:pt>
                <c:pt idx="7027">
                  <c:v>10461</c:v>
                </c:pt>
                <c:pt idx="7028">
                  <c:v>10132</c:v>
                </c:pt>
                <c:pt idx="7029">
                  <c:v>10193</c:v>
                </c:pt>
                <c:pt idx="7030">
                  <c:v>9990</c:v>
                </c:pt>
                <c:pt idx="7031">
                  <c:v>11873</c:v>
                </c:pt>
                <c:pt idx="7032">
                  <c:v>9924</c:v>
                </c:pt>
                <c:pt idx="7033">
                  <c:v>9179</c:v>
                </c:pt>
                <c:pt idx="7034">
                  <c:v>9930</c:v>
                </c:pt>
                <c:pt idx="7035">
                  <c:v>10461</c:v>
                </c:pt>
                <c:pt idx="7036">
                  <c:v>10132</c:v>
                </c:pt>
                <c:pt idx="7037">
                  <c:v>10193</c:v>
                </c:pt>
                <c:pt idx="7038">
                  <c:v>9990</c:v>
                </c:pt>
                <c:pt idx="7039">
                  <c:v>11873</c:v>
                </c:pt>
                <c:pt idx="7040">
                  <c:v>9924</c:v>
                </c:pt>
                <c:pt idx="7041">
                  <c:v>9400</c:v>
                </c:pt>
                <c:pt idx="7042">
                  <c:v>9930</c:v>
                </c:pt>
                <c:pt idx="7043">
                  <c:v>10461</c:v>
                </c:pt>
                <c:pt idx="7044">
                  <c:v>10132</c:v>
                </c:pt>
                <c:pt idx="7045">
                  <c:v>10193</c:v>
                </c:pt>
                <c:pt idx="7046">
                  <c:v>9990</c:v>
                </c:pt>
                <c:pt idx="7047">
                  <c:v>11873</c:v>
                </c:pt>
                <c:pt idx="7048">
                  <c:v>9924</c:v>
                </c:pt>
                <c:pt idx="7049">
                  <c:v>9400</c:v>
                </c:pt>
                <c:pt idx="7050">
                  <c:v>9679</c:v>
                </c:pt>
                <c:pt idx="7051">
                  <c:v>13857</c:v>
                </c:pt>
                <c:pt idx="7052">
                  <c:v>12767</c:v>
                </c:pt>
                <c:pt idx="7053">
                  <c:v>12400</c:v>
                </c:pt>
                <c:pt idx="7054">
                  <c:v>13061</c:v>
                </c:pt>
                <c:pt idx="7055">
                  <c:v>12708</c:v>
                </c:pt>
                <c:pt idx="7056">
                  <c:v>12686</c:v>
                </c:pt>
                <c:pt idx="7057">
                  <c:v>12876</c:v>
                </c:pt>
                <c:pt idx="7058">
                  <c:v>12465</c:v>
                </c:pt>
                <c:pt idx="7059">
                  <c:v>12568</c:v>
                </c:pt>
                <c:pt idx="7060">
                  <c:v>12287</c:v>
                </c:pt>
                <c:pt idx="7061">
                  <c:v>12767</c:v>
                </c:pt>
                <c:pt idx="7062">
                  <c:v>12400</c:v>
                </c:pt>
                <c:pt idx="7063">
                  <c:v>13061</c:v>
                </c:pt>
                <c:pt idx="7064">
                  <c:v>12708</c:v>
                </c:pt>
                <c:pt idx="7065">
                  <c:v>12686</c:v>
                </c:pt>
                <c:pt idx="7066">
                  <c:v>12876</c:v>
                </c:pt>
                <c:pt idx="7067">
                  <c:v>12465</c:v>
                </c:pt>
                <c:pt idx="7068">
                  <c:v>12568</c:v>
                </c:pt>
                <c:pt idx="7069">
                  <c:v>12287</c:v>
                </c:pt>
                <c:pt idx="7070">
                  <c:v>19078</c:v>
                </c:pt>
                <c:pt idx="7071">
                  <c:v>15135</c:v>
                </c:pt>
                <c:pt idx="7072">
                  <c:v>13817</c:v>
                </c:pt>
                <c:pt idx="7073">
                  <c:v>16335</c:v>
                </c:pt>
                <c:pt idx="7074">
                  <c:v>19078</c:v>
                </c:pt>
                <c:pt idx="7075">
                  <c:v>15135</c:v>
                </c:pt>
                <c:pt idx="7076">
                  <c:v>13817</c:v>
                </c:pt>
                <c:pt idx="7077">
                  <c:v>16335</c:v>
                </c:pt>
                <c:pt idx="7078">
                  <c:v>13939</c:v>
                </c:pt>
                <c:pt idx="7079">
                  <c:v>19078</c:v>
                </c:pt>
                <c:pt idx="7080">
                  <c:v>15135</c:v>
                </c:pt>
                <c:pt idx="7081">
                  <c:v>13817</c:v>
                </c:pt>
                <c:pt idx="7082">
                  <c:v>16335</c:v>
                </c:pt>
                <c:pt idx="7083">
                  <c:v>13939</c:v>
                </c:pt>
                <c:pt idx="7084">
                  <c:v>14442</c:v>
                </c:pt>
                <c:pt idx="7085">
                  <c:v>15135</c:v>
                </c:pt>
                <c:pt idx="7086">
                  <c:v>13817</c:v>
                </c:pt>
                <c:pt idx="7087">
                  <c:v>16335</c:v>
                </c:pt>
                <c:pt idx="7088">
                  <c:v>13939</c:v>
                </c:pt>
                <c:pt idx="7089">
                  <c:v>14442</c:v>
                </c:pt>
                <c:pt idx="7090">
                  <c:v>15135</c:v>
                </c:pt>
                <c:pt idx="7091">
                  <c:v>13817</c:v>
                </c:pt>
                <c:pt idx="7092">
                  <c:v>16335</c:v>
                </c:pt>
                <c:pt idx="7093">
                  <c:v>13939</c:v>
                </c:pt>
                <c:pt idx="7094">
                  <c:v>14442</c:v>
                </c:pt>
                <c:pt idx="7095">
                  <c:v>13817</c:v>
                </c:pt>
                <c:pt idx="7096">
                  <c:v>16335</c:v>
                </c:pt>
                <c:pt idx="7097">
                  <c:v>13939</c:v>
                </c:pt>
                <c:pt idx="7098">
                  <c:v>14442</c:v>
                </c:pt>
                <c:pt idx="7099">
                  <c:v>15352</c:v>
                </c:pt>
                <c:pt idx="7100">
                  <c:v>13817</c:v>
                </c:pt>
                <c:pt idx="7101">
                  <c:v>16335</c:v>
                </c:pt>
                <c:pt idx="7102">
                  <c:v>13939</c:v>
                </c:pt>
                <c:pt idx="7103">
                  <c:v>14442</c:v>
                </c:pt>
                <c:pt idx="7104">
                  <c:v>15352</c:v>
                </c:pt>
                <c:pt idx="7105">
                  <c:v>10553</c:v>
                </c:pt>
                <c:pt idx="7106">
                  <c:v>16335</c:v>
                </c:pt>
                <c:pt idx="7107">
                  <c:v>13939</c:v>
                </c:pt>
                <c:pt idx="7108">
                  <c:v>14442</c:v>
                </c:pt>
                <c:pt idx="7109">
                  <c:v>15352</c:v>
                </c:pt>
                <c:pt idx="7110">
                  <c:v>10553</c:v>
                </c:pt>
                <c:pt idx="7111">
                  <c:v>16335</c:v>
                </c:pt>
                <c:pt idx="7112">
                  <c:v>13939</c:v>
                </c:pt>
                <c:pt idx="7113">
                  <c:v>14442</c:v>
                </c:pt>
                <c:pt idx="7114">
                  <c:v>15352</c:v>
                </c:pt>
                <c:pt idx="7115">
                  <c:v>10553</c:v>
                </c:pt>
                <c:pt idx="7116">
                  <c:v>16335</c:v>
                </c:pt>
                <c:pt idx="7117">
                  <c:v>13939</c:v>
                </c:pt>
                <c:pt idx="7118">
                  <c:v>14442</c:v>
                </c:pt>
                <c:pt idx="7119">
                  <c:v>15352</c:v>
                </c:pt>
                <c:pt idx="7120">
                  <c:v>10553</c:v>
                </c:pt>
                <c:pt idx="7121">
                  <c:v>11642</c:v>
                </c:pt>
                <c:pt idx="7122">
                  <c:v>13939</c:v>
                </c:pt>
                <c:pt idx="7123">
                  <c:v>14442</c:v>
                </c:pt>
                <c:pt idx="7124">
                  <c:v>15352</c:v>
                </c:pt>
                <c:pt idx="7125">
                  <c:v>10553</c:v>
                </c:pt>
                <c:pt idx="7126">
                  <c:v>11642</c:v>
                </c:pt>
                <c:pt idx="7127">
                  <c:v>11967</c:v>
                </c:pt>
                <c:pt idx="7128">
                  <c:v>14442</c:v>
                </c:pt>
                <c:pt idx="7129">
                  <c:v>15352</c:v>
                </c:pt>
                <c:pt idx="7130">
                  <c:v>10553</c:v>
                </c:pt>
                <c:pt idx="7131">
                  <c:v>11642</c:v>
                </c:pt>
                <c:pt idx="7132">
                  <c:v>11967</c:v>
                </c:pt>
                <c:pt idx="7133">
                  <c:v>13391</c:v>
                </c:pt>
                <c:pt idx="7134">
                  <c:v>15352</c:v>
                </c:pt>
                <c:pt idx="7135">
                  <c:v>10553</c:v>
                </c:pt>
                <c:pt idx="7136">
                  <c:v>11642</c:v>
                </c:pt>
                <c:pt idx="7137">
                  <c:v>11967</c:v>
                </c:pt>
                <c:pt idx="7138">
                  <c:v>13391</c:v>
                </c:pt>
                <c:pt idx="7139">
                  <c:v>2608</c:v>
                </c:pt>
                <c:pt idx="7140">
                  <c:v>15352</c:v>
                </c:pt>
                <c:pt idx="7141">
                  <c:v>10553</c:v>
                </c:pt>
                <c:pt idx="7142">
                  <c:v>11642</c:v>
                </c:pt>
                <c:pt idx="7143">
                  <c:v>11967</c:v>
                </c:pt>
                <c:pt idx="7144">
                  <c:v>13391</c:v>
                </c:pt>
                <c:pt idx="7145">
                  <c:v>2608</c:v>
                </c:pt>
                <c:pt idx="7146">
                  <c:v>15352</c:v>
                </c:pt>
                <c:pt idx="7147">
                  <c:v>10553</c:v>
                </c:pt>
                <c:pt idx="7148">
                  <c:v>11642</c:v>
                </c:pt>
                <c:pt idx="7149">
                  <c:v>11967</c:v>
                </c:pt>
                <c:pt idx="7150">
                  <c:v>13391</c:v>
                </c:pt>
                <c:pt idx="7151">
                  <c:v>2608</c:v>
                </c:pt>
                <c:pt idx="7152">
                  <c:v>10405</c:v>
                </c:pt>
                <c:pt idx="7153">
                  <c:v>10553</c:v>
                </c:pt>
                <c:pt idx="7154">
                  <c:v>11642</c:v>
                </c:pt>
                <c:pt idx="7155">
                  <c:v>11967</c:v>
                </c:pt>
                <c:pt idx="7156">
                  <c:v>13391</c:v>
                </c:pt>
                <c:pt idx="7157">
                  <c:v>2608</c:v>
                </c:pt>
                <c:pt idx="7158">
                  <c:v>10405</c:v>
                </c:pt>
                <c:pt idx="7159">
                  <c:v>11642</c:v>
                </c:pt>
                <c:pt idx="7160">
                  <c:v>11967</c:v>
                </c:pt>
                <c:pt idx="7161">
                  <c:v>13391</c:v>
                </c:pt>
                <c:pt idx="7162">
                  <c:v>2608</c:v>
                </c:pt>
                <c:pt idx="7163">
                  <c:v>10405</c:v>
                </c:pt>
                <c:pt idx="7164">
                  <c:v>13076</c:v>
                </c:pt>
                <c:pt idx="7165">
                  <c:v>11642</c:v>
                </c:pt>
                <c:pt idx="7166">
                  <c:v>11967</c:v>
                </c:pt>
                <c:pt idx="7167">
                  <c:v>13391</c:v>
                </c:pt>
                <c:pt idx="7168">
                  <c:v>2608</c:v>
                </c:pt>
                <c:pt idx="7169">
                  <c:v>10405</c:v>
                </c:pt>
                <c:pt idx="7170">
                  <c:v>13076</c:v>
                </c:pt>
                <c:pt idx="7171">
                  <c:v>11642</c:v>
                </c:pt>
                <c:pt idx="7172">
                  <c:v>11967</c:v>
                </c:pt>
                <c:pt idx="7173">
                  <c:v>13391</c:v>
                </c:pt>
                <c:pt idx="7174">
                  <c:v>2608</c:v>
                </c:pt>
                <c:pt idx="7175">
                  <c:v>10405</c:v>
                </c:pt>
                <c:pt idx="7176">
                  <c:v>13076</c:v>
                </c:pt>
                <c:pt idx="7177">
                  <c:v>10000</c:v>
                </c:pt>
                <c:pt idx="7178">
                  <c:v>11967</c:v>
                </c:pt>
                <c:pt idx="7179">
                  <c:v>13391</c:v>
                </c:pt>
                <c:pt idx="7180">
                  <c:v>2608</c:v>
                </c:pt>
                <c:pt idx="7181">
                  <c:v>10405</c:v>
                </c:pt>
                <c:pt idx="7182">
                  <c:v>13076</c:v>
                </c:pt>
                <c:pt idx="7183">
                  <c:v>10000</c:v>
                </c:pt>
                <c:pt idx="7184">
                  <c:v>13370</c:v>
                </c:pt>
                <c:pt idx="7185">
                  <c:v>13391</c:v>
                </c:pt>
                <c:pt idx="7186">
                  <c:v>2608</c:v>
                </c:pt>
                <c:pt idx="7187">
                  <c:v>10405</c:v>
                </c:pt>
                <c:pt idx="7188">
                  <c:v>13076</c:v>
                </c:pt>
                <c:pt idx="7189">
                  <c:v>10000</c:v>
                </c:pt>
                <c:pt idx="7190">
                  <c:v>13370</c:v>
                </c:pt>
                <c:pt idx="7191">
                  <c:v>2608</c:v>
                </c:pt>
                <c:pt idx="7192">
                  <c:v>10405</c:v>
                </c:pt>
                <c:pt idx="7193">
                  <c:v>13076</c:v>
                </c:pt>
                <c:pt idx="7194">
                  <c:v>10000</c:v>
                </c:pt>
                <c:pt idx="7195">
                  <c:v>13370</c:v>
                </c:pt>
                <c:pt idx="7196">
                  <c:v>12799</c:v>
                </c:pt>
                <c:pt idx="7197">
                  <c:v>10405</c:v>
                </c:pt>
                <c:pt idx="7198">
                  <c:v>13076</c:v>
                </c:pt>
                <c:pt idx="7199">
                  <c:v>10000</c:v>
                </c:pt>
                <c:pt idx="7200">
                  <c:v>13370</c:v>
                </c:pt>
                <c:pt idx="7201">
                  <c:v>12799</c:v>
                </c:pt>
                <c:pt idx="7202">
                  <c:v>10405</c:v>
                </c:pt>
                <c:pt idx="7203">
                  <c:v>13076</c:v>
                </c:pt>
                <c:pt idx="7204">
                  <c:v>10000</c:v>
                </c:pt>
                <c:pt idx="7205">
                  <c:v>13370</c:v>
                </c:pt>
                <c:pt idx="7206">
                  <c:v>12799</c:v>
                </c:pt>
                <c:pt idx="7207">
                  <c:v>11885</c:v>
                </c:pt>
                <c:pt idx="7208">
                  <c:v>13076</c:v>
                </c:pt>
                <c:pt idx="7209">
                  <c:v>10000</c:v>
                </c:pt>
                <c:pt idx="7210">
                  <c:v>13370</c:v>
                </c:pt>
                <c:pt idx="7211">
                  <c:v>12799</c:v>
                </c:pt>
                <c:pt idx="7212">
                  <c:v>11885</c:v>
                </c:pt>
                <c:pt idx="7213">
                  <c:v>9090</c:v>
                </c:pt>
                <c:pt idx="7214">
                  <c:v>13076</c:v>
                </c:pt>
                <c:pt idx="7215">
                  <c:v>10000</c:v>
                </c:pt>
                <c:pt idx="7216">
                  <c:v>13370</c:v>
                </c:pt>
                <c:pt idx="7217">
                  <c:v>12799</c:v>
                </c:pt>
                <c:pt idx="7218">
                  <c:v>11885</c:v>
                </c:pt>
                <c:pt idx="7219">
                  <c:v>9090</c:v>
                </c:pt>
                <c:pt idx="7220">
                  <c:v>9754</c:v>
                </c:pt>
                <c:pt idx="7221">
                  <c:v>10000</c:v>
                </c:pt>
                <c:pt idx="7222">
                  <c:v>13370</c:v>
                </c:pt>
                <c:pt idx="7223">
                  <c:v>12799</c:v>
                </c:pt>
                <c:pt idx="7224">
                  <c:v>11885</c:v>
                </c:pt>
                <c:pt idx="7225">
                  <c:v>9090</c:v>
                </c:pt>
                <c:pt idx="7226">
                  <c:v>9754</c:v>
                </c:pt>
                <c:pt idx="7227">
                  <c:v>9561</c:v>
                </c:pt>
                <c:pt idx="7228">
                  <c:v>10000</c:v>
                </c:pt>
                <c:pt idx="7229">
                  <c:v>13370</c:v>
                </c:pt>
                <c:pt idx="7230">
                  <c:v>12799</c:v>
                </c:pt>
                <c:pt idx="7231">
                  <c:v>11885</c:v>
                </c:pt>
                <c:pt idx="7232">
                  <c:v>9090</c:v>
                </c:pt>
                <c:pt idx="7233">
                  <c:v>9754</c:v>
                </c:pt>
                <c:pt idx="7234">
                  <c:v>9561</c:v>
                </c:pt>
                <c:pt idx="7235">
                  <c:v>12837</c:v>
                </c:pt>
                <c:pt idx="7236">
                  <c:v>13370</c:v>
                </c:pt>
                <c:pt idx="7237">
                  <c:v>12799</c:v>
                </c:pt>
                <c:pt idx="7238">
                  <c:v>11885</c:v>
                </c:pt>
                <c:pt idx="7239">
                  <c:v>9090</c:v>
                </c:pt>
                <c:pt idx="7240">
                  <c:v>9754</c:v>
                </c:pt>
                <c:pt idx="7241">
                  <c:v>9561</c:v>
                </c:pt>
                <c:pt idx="7242">
                  <c:v>12837</c:v>
                </c:pt>
                <c:pt idx="7243">
                  <c:v>11292</c:v>
                </c:pt>
                <c:pt idx="7244">
                  <c:v>12799</c:v>
                </c:pt>
                <c:pt idx="7245">
                  <c:v>11885</c:v>
                </c:pt>
                <c:pt idx="7246">
                  <c:v>9090</c:v>
                </c:pt>
                <c:pt idx="7247">
                  <c:v>9754</c:v>
                </c:pt>
                <c:pt idx="7248">
                  <c:v>9561</c:v>
                </c:pt>
                <c:pt idx="7249">
                  <c:v>12837</c:v>
                </c:pt>
                <c:pt idx="7250">
                  <c:v>11292</c:v>
                </c:pt>
                <c:pt idx="7251">
                  <c:v>12411</c:v>
                </c:pt>
                <c:pt idx="7252">
                  <c:v>12799</c:v>
                </c:pt>
                <c:pt idx="7253">
                  <c:v>11885</c:v>
                </c:pt>
                <c:pt idx="7254">
                  <c:v>9090</c:v>
                </c:pt>
                <c:pt idx="7255">
                  <c:v>9754</c:v>
                </c:pt>
                <c:pt idx="7256">
                  <c:v>9561</c:v>
                </c:pt>
                <c:pt idx="7257">
                  <c:v>12837</c:v>
                </c:pt>
                <c:pt idx="7258">
                  <c:v>11292</c:v>
                </c:pt>
                <c:pt idx="7259">
                  <c:v>12411</c:v>
                </c:pt>
                <c:pt idx="7260">
                  <c:v>11642</c:v>
                </c:pt>
                <c:pt idx="7261">
                  <c:v>11885</c:v>
                </c:pt>
                <c:pt idx="7262">
                  <c:v>9090</c:v>
                </c:pt>
                <c:pt idx="7263">
                  <c:v>9754</c:v>
                </c:pt>
                <c:pt idx="7264">
                  <c:v>9561</c:v>
                </c:pt>
                <c:pt idx="7265">
                  <c:v>12837</c:v>
                </c:pt>
                <c:pt idx="7266">
                  <c:v>11292</c:v>
                </c:pt>
                <c:pt idx="7267">
                  <c:v>12411</c:v>
                </c:pt>
                <c:pt idx="7268">
                  <c:v>11642</c:v>
                </c:pt>
                <c:pt idx="7269">
                  <c:v>13611</c:v>
                </c:pt>
                <c:pt idx="7270">
                  <c:v>11885</c:v>
                </c:pt>
                <c:pt idx="7271">
                  <c:v>9090</c:v>
                </c:pt>
                <c:pt idx="7272">
                  <c:v>9754</c:v>
                </c:pt>
                <c:pt idx="7273">
                  <c:v>9561</c:v>
                </c:pt>
                <c:pt idx="7274">
                  <c:v>12837</c:v>
                </c:pt>
                <c:pt idx="7275">
                  <c:v>11292</c:v>
                </c:pt>
                <c:pt idx="7276">
                  <c:v>12411</c:v>
                </c:pt>
                <c:pt idx="7277">
                  <c:v>11642</c:v>
                </c:pt>
                <c:pt idx="7278">
                  <c:v>13611</c:v>
                </c:pt>
                <c:pt idx="7279">
                  <c:v>11958</c:v>
                </c:pt>
                <c:pt idx="7280">
                  <c:v>9090</c:v>
                </c:pt>
                <c:pt idx="7281">
                  <c:v>9754</c:v>
                </c:pt>
                <c:pt idx="7282">
                  <c:v>9561</c:v>
                </c:pt>
                <c:pt idx="7283">
                  <c:v>12837</c:v>
                </c:pt>
                <c:pt idx="7284">
                  <c:v>11292</c:v>
                </c:pt>
                <c:pt idx="7285">
                  <c:v>12411</c:v>
                </c:pt>
                <c:pt idx="7286">
                  <c:v>11642</c:v>
                </c:pt>
                <c:pt idx="7287">
                  <c:v>13611</c:v>
                </c:pt>
                <c:pt idx="7288">
                  <c:v>11958</c:v>
                </c:pt>
                <c:pt idx="7289">
                  <c:v>11367</c:v>
                </c:pt>
                <c:pt idx="7290">
                  <c:v>9754</c:v>
                </c:pt>
                <c:pt idx="7291">
                  <c:v>9561</c:v>
                </c:pt>
                <c:pt idx="7292">
                  <c:v>12837</c:v>
                </c:pt>
                <c:pt idx="7293">
                  <c:v>11292</c:v>
                </c:pt>
                <c:pt idx="7294">
                  <c:v>12411</c:v>
                </c:pt>
                <c:pt idx="7295">
                  <c:v>11642</c:v>
                </c:pt>
                <c:pt idx="7296">
                  <c:v>13611</c:v>
                </c:pt>
                <c:pt idx="7297">
                  <c:v>11958</c:v>
                </c:pt>
                <c:pt idx="7298">
                  <c:v>11367</c:v>
                </c:pt>
                <c:pt idx="7299">
                  <c:v>9561</c:v>
                </c:pt>
                <c:pt idx="7300">
                  <c:v>12837</c:v>
                </c:pt>
                <c:pt idx="7301">
                  <c:v>11292</c:v>
                </c:pt>
                <c:pt idx="7302">
                  <c:v>12411</c:v>
                </c:pt>
                <c:pt idx="7303">
                  <c:v>11642</c:v>
                </c:pt>
                <c:pt idx="7304">
                  <c:v>13611</c:v>
                </c:pt>
                <c:pt idx="7305">
                  <c:v>11958</c:v>
                </c:pt>
                <c:pt idx="7306">
                  <c:v>11367</c:v>
                </c:pt>
                <c:pt idx="7307">
                  <c:v>11600</c:v>
                </c:pt>
                <c:pt idx="7308">
                  <c:v>12837</c:v>
                </c:pt>
                <c:pt idx="7309">
                  <c:v>11292</c:v>
                </c:pt>
                <c:pt idx="7310">
                  <c:v>12411</c:v>
                </c:pt>
                <c:pt idx="7311">
                  <c:v>11642</c:v>
                </c:pt>
                <c:pt idx="7312">
                  <c:v>13611</c:v>
                </c:pt>
                <c:pt idx="7313">
                  <c:v>11958</c:v>
                </c:pt>
                <c:pt idx="7314">
                  <c:v>11367</c:v>
                </c:pt>
                <c:pt idx="7315">
                  <c:v>11600</c:v>
                </c:pt>
                <c:pt idx="7316">
                  <c:v>11292</c:v>
                </c:pt>
                <c:pt idx="7317">
                  <c:v>12411</c:v>
                </c:pt>
                <c:pt idx="7318">
                  <c:v>11642</c:v>
                </c:pt>
                <c:pt idx="7319">
                  <c:v>13611</c:v>
                </c:pt>
                <c:pt idx="7320">
                  <c:v>11958</c:v>
                </c:pt>
                <c:pt idx="7321">
                  <c:v>11367</c:v>
                </c:pt>
                <c:pt idx="7322">
                  <c:v>11600</c:v>
                </c:pt>
                <c:pt idx="7323">
                  <c:v>12727</c:v>
                </c:pt>
                <c:pt idx="7324">
                  <c:v>12411</c:v>
                </c:pt>
                <c:pt idx="7325">
                  <c:v>11642</c:v>
                </c:pt>
                <c:pt idx="7326">
                  <c:v>13611</c:v>
                </c:pt>
                <c:pt idx="7327">
                  <c:v>11958</c:v>
                </c:pt>
                <c:pt idx="7328">
                  <c:v>11367</c:v>
                </c:pt>
                <c:pt idx="7329">
                  <c:v>11600</c:v>
                </c:pt>
                <c:pt idx="7330">
                  <c:v>12727</c:v>
                </c:pt>
                <c:pt idx="7331">
                  <c:v>11206</c:v>
                </c:pt>
                <c:pt idx="7332">
                  <c:v>11642</c:v>
                </c:pt>
                <c:pt idx="7333">
                  <c:v>13611</c:v>
                </c:pt>
                <c:pt idx="7334">
                  <c:v>11958</c:v>
                </c:pt>
                <c:pt idx="7335">
                  <c:v>11367</c:v>
                </c:pt>
                <c:pt idx="7336">
                  <c:v>11600</c:v>
                </c:pt>
                <c:pt idx="7337">
                  <c:v>12727</c:v>
                </c:pt>
                <c:pt idx="7338">
                  <c:v>11206</c:v>
                </c:pt>
                <c:pt idx="7339">
                  <c:v>12107</c:v>
                </c:pt>
                <c:pt idx="7340">
                  <c:v>13611</c:v>
                </c:pt>
                <c:pt idx="7341">
                  <c:v>11958</c:v>
                </c:pt>
                <c:pt idx="7342">
                  <c:v>11367</c:v>
                </c:pt>
                <c:pt idx="7343">
                  <c:v>11600</c:v>
                </c:pt>
                <c:pt idx="7344">
                  <c:v>12727</c:v>
                </c:pt>
                <c:pt idx="7345">
                  <c:v>11206</c:v>
                </c:pt>
                <c:pt idx="7346">
                  <c:v>12107</c:v>
                </c:pt>
                <c:pt idx="7347">
                  <c:v>11958</c:v>
                </c:pt>
                <c:pt idx="7348">
                  <c:v>11367</c:v>
                </c:pt>
                <c:pt idx="7349">
                  <c:v>11600</c:v>
                </c:pt>
                <c:pt idx="7350">
                  <c:v>12727</c:v>
                </c:pt>
                <c:pt idx="7351">
                  <c:v>11206</c:v>
                </c:pt>
                <c:pt idx="7352">
                  <c:v>12107</c:v>
                </c:pt>
                <c:pt idx="7353">
                  <c:v>11367</c:v>
                </c:pt>
                <c:pt idx="7354">
                  <c:v>11600</c:v>
                </c:pt>
                <c:pt idx="7355">
                  <c:v>12727</c:v>
                </c:pt>
                <c:pt idx="7356">
                  <c:v>11206</c:v>
                </c:pt>
                <c:pt idx="7357">
                  <c:v>12107</c:v>
                </c:pt>
                <c:pt idx="7358">
                  <c:v>11099</c:v>
                </c:pt>
                <c:pt idx="7359">
                  <c:v>11600</c:v>
                </c:pt>
                <c:pt idx="7360">
                  <c:v>12727</c:v>
                </c:pt>
                <c:pt idx="7361">
                  <c:v>11206</c:v>
                </c:pt>
                <c:pt idx="7362">
                  <c:v>12107</c:v>
                </c:pt>
                <c:pt idx="7363">
                  <c:v>11099</c:v>
                </c:pt>
                <c:pt idx="7364">
                  <c:v>11600</c:v>
                </c:pt>
                <c:pt idx="7365">
                  <c:v>12727</c:v>
                </c:pt>
                <c:pt idx="7366">
                  <c:v>11206</c:v>
                </c:pt>
                <c:pt idx="7367">
                  <c:v>12107</c:v>
                </c:pt>
                <c:pt idx="7368">
                  <c:v>11099</c:v>
                </c:pt>
                <c:pt idx="7369">
                  <c:v>9532</c:v>
                </c:pt>
                <c:pt idx="7370">
                  <c:v>12727</c:v>
                </c:pt>
                <c:pt idx="7371">
                  <c:v>11206</c:v>
                </c:pt>
                <c:pt idx="7372">
                  <c:v>12107</c:v>
                </c:pt>
                <c:pt idx="7373">
                  <c:v>11099</c:v>
                </c:pt>
                <c:pt idx="7374">
                  <c:v>9532</c:v>
                </c:pt>
                <c:pt idx="7375">
                  <c:v>10625</c:v>
                </c:pt>
                <c:pt idx="7376">
                  <c:v>12727</c:v>
                </c:pt>
                <c:pt idx="7377">
                  <c:v>11206</c:v>
                </c:pt>
                <c:pt idx="7378">
                  <c:v>12107</c:v>
                </c:pt>
                <c:pt idx="7379">
                  <c:v>11099</c:v>
                </c:pt>
                <c:pt idx="7380">
                  <c:v>9532</c:v>
                </c:pt>
                <c:pt idx="7381">
                  <c:v>10625</c:v>
                </c:pt>
                <c:pt idx="7382">
                  <c:v>11206</c:v>
                </c:pt>
                <c:pt idx="7383">
                  <c:v>12107</c:v>
                </c:pt>
                <c:pt idx="7384">
                  <c:v>11099</c:v>
                </c:pt>
                <c:pt idx="7385">
                  <c:v>9532</c:v>
                </c:pt>
                <c:pt idx="7386">
                  <c:v>10625</c:v>
                </c:pt>
                <c:pt idx="7387">
                  <c:v>10826</c:v>
                </c:pt>
                <c:pt idx="7388">
                  <c:v>12107</c:v>
                </c:pt>
                <c:pt idx="7389">
                  <c:v>11099</c:v>
                </c:pt>
                <c:pt idx="7390">
                  <c:v>9532</c:v>
                </c:pt>
                <c:pt idx="7391">
                  <c:v>10625</c:v>
                </c:pt>
                <c:pt idx="7392">
                  <c:v>10826</c:v>
                </c:pt>
                <c:pt idx="7393">
                  <c:v>822</c:v>
                </c:pt>
                <c:pt idx="7394">
                  <c:v>11099</c:v>
                </c:pt>
                <c:pt idx="7395">
                  <c:v>9532</c:v>
                </c:pt>
                <c:pt idx="7396">
                  <c:v>10625</c:v>
                </c:pt>
                <c:pt idx="7397">
                  <c:v>10826</c:v>
                </c:pt>
                <c:pt idx="7398">
                  <c:v>822</c:v>
                </c:pt>
                <c:pt idx="7399">
                  <c:v>11099</c:v>
                </c:pt>
                <c:pt idx="7400">
                  <c:v>9532</c:v>
                </c:pt>
                <c:pt idx="7401">
                  <c:v>10625</c:v>
                </c:pt>
                <c:pt idx="7402">
                  <c:v>10826</c:v>
                </c:pt>
                <c:pt idx="7403">
                  <c:v>822</c:v>
                </c:pt>
                <c:pt idx="7404">
                  <c:v>1700</c:v>
                </c:pt>
                <c:pt idx="7405">
                  <c:v>11099</c:v>
                </c:pt>
                <c:pt idx="7406">
                  <c:v>9532</c:v>
                </c:pt>
                <c:pt idx="7407">
                  <c:v>10625</c:v>
                </c:pt>
                <c:pt idx="7408">
                  <c:v>10826</c:v>
                </c:pt>
                <c:pt idx="7409">
                  <c:v>822</c:v>
                </c:pt>
                <c:pt idx="7410">
                  <c:v>1700</c:v>
                </c:pt>
                <c:pt idx="7411">
                  <c:v>11250</c:v>
                </c:pt>
                <c:pt idx="7412">
                  <c:v>9532</c:v>
                </c:pt>
                <c:pt idx="7413">
                  <c:v>10625</c:v>
                </c:pt>
                <c:pt idx="7414">
                  <c:v>10826</c:v>
                </c:pt>
                <c:pt idx="7415">
                  <c:v>822</c:v>
                </c:pt>
                <c:pt idx="7416">
                  <c:v>1700</c:v>
                </c:pt>
                <c:pt idx="7417">
                  <c:v>11250</c:v>
                </c:pt>
                <c:pt idx="7418">
                  <c:v>10528</c:v>
                </c:pt>
                <c:pt idx="7419">
                  <c:v>9532</c:v>
                </c:pt>
                <c:pt idx="7420">
                  <c:v>10625</c:v>
                </c:pt>
                <c:pt idx="7421">
                  <c:v>10826</c:v>
                </c:pt>
                <c:pt idx="7422">
                  <c:v>822</c:v>
                </c:pt>
                <c:pt idx="7423">
                  <c:v>1700</c:v>
                </c:pt>
                <c:pt idx="7424">
                  <c:v>11250</c:v>
                </c:pt>
                <c:pt idx="7425">
                  <c:v>10528</c:v>
                </c:pt>
                <c:pt idx="7426">
                  <c:v>10625</c:v>
                </c:pt>
                <c:pt idx="7427">
                  <c:v>10826</c:v>
                </c:pt>
                <c:pt idx="7428">
                  <c:v>822</c:v>
                </c:pt>
                <c:pt idx="7429">
                  <c:v>1700</c:v>
                </c:pt>
                <c:pt idx="7430">
                  <c:v>11250</c:v>
                </c:pt>
                <c:pt idx="7431">
                  <c:v>10528</c:v>
                </c:pt>
                <c:pt idx="7432">
                  <c:v>11317</c:v>
                </c:pt>
                <c:pt idx="7433">
                  <c:v>10826</c:v>
                </c:pt>
                <c:pt idx="7434">
                  <c:v>822</c:v>
                </c:pt>
                <c:pt idx="7435">
                  <c:v>1700</c:v>
                </c:pt>
                <c:pt idx="7436">
                  <c:v>11250</c:v>
                </c:pt>
                <c:pt idx="7437">
                  <c:v>10528</c:v>
                </c:pt>
                <c:pt idx="7438">
                  <c:v>11317</c:v>
                </c:pt>
                <c:pt idx="7439">
                  <c:v>12024</c:v>
                </c:pt>
                <c:pt idx="7440">
                  <c:v>10826</c:v>
                </c:pt>
                <c:pt idx="7441">
                  <c:v>822</c:v>
                </c:pt>
                <c:pt idx="7442">
                  <c:v>1700</c:v>
                </c:pt>
                <c:pt idx="7443">
                  <c:v>11250</c:v>
                </c:pt>
                <c:pt idx="7444">
                  <c:v>10528</c:v>
                </c:pt>
                <c:pt idx="7445">
                  <c:v>11317</c:v>
                </c:pt>
                <c:pt idx="7446">
                  <c:v>12024</c:v>
                </c:pt>
                <c:pt idx="7447">
                  <c:v>822</c:v>
                </c:pt>
                <c:pt idx="7448">
                  <c:v>1700</c:v>
                </c:pt>
                <c:pt idx="7449">
                  <c:v>11250</c:v>
                </c:pt>
                <c:pt idx="7450">
                  <c:v>10528</c:v>
                </c:pt>
                <c:pt idx="7451">
                  <c:v>11317</c:v>
                </c:pt>
                <c:pt idx="7452">
                  <c:v>12024</c:v>
                </c:pt>
                <c:pt idx="7453">
                  <c:v>11472</c:v>
                </c:pt>
                <c:pt idx="7454">
                  <c:v>1700</c:v>
                </c:pt>
                <c:pt idx="7455">
                  <c:v>11250</c:v>
                </c:pt>
                <c:pt idx="7456">
                  <c:v>10528</c:v>
                </c:pt>
                <c:pt idx="7457">
                  <c:v>11317</c:v>
                </c:pt>
                <c:pt idx="7458">
                  <c:v>12024</c:v>
                </c:pt>
                <c:pt idx="7459">
                  <c:v>11472</c:v>
                </c:pt>
                <c:pt idx="7460">
                  <c:v>1700</c:v>
                </c:pt>
                <c:pt idx="7461">
                  <c:v>11250</c:v>
                </c:pt>
                <c:pt idx="7462">
                  <c:v>10528</c:v>
                </c:pt>
                <c:pt idx="7463">
                  <c:v>11317</c:v>
                </c:pt>
                <c:pt idx="7464">
                  <c:v>12024</c:v>
                </c:pt>
                <c:pt idx="7465">
                  <c:v>11472</c:v>
                </c:pt>
                <c:pt idx="7466">
                  <c:v>11023</c:v>
                </c:pt>
                <c:pt idx="7467">
                  <c:v>11250</c:v>
                </c:pt>
                <c:pt idx="7468">
                  <c:v>10528</c:v>
                </c:pt>
                <c:pt idx="7469">
                  <c:v>11317</c:v>
                </c:pt>
                <c:pt idx="7470">
                  <c:v>12024</c:v>
                </c:pt>
                <c:pt idx="7471">
                  <c:v>11472</c:v>
                </c:pt>
                <c:pt idx="7472">
                  <c:v>11023</c:v>
                </c:pt>
                <c:pt idx="7473">
                  <c:v>11111</c:v>
                </c:pt>
                <c:pt idx="7474">
                  <c:v>10528</c:v>
                </c:pt>
                <c:pt idx="7475">
                  <c:v>11317</c:v>
                </c:pt>
                <c:pt idx="7476">
                  <c:v>12024</c:v>
                </c:pt>
                <c:pt idx="7477">
                  <c:v>11472</c:v>
                </c:pt>
                <c:pt idx="7478">
                  <c:v>11023</c:v>
                </c:pt>
                <c:pt idx="7479">
                  <c:v>11111</c:v>
                </c:pt>
                <c:pt idx="7480">
                  <c:v>10808</c:v>
                </c:pt>
                <c:pt idx="7481">
                  <c:v>11317</c:v>
                </c:pt>
                <c:pt idx="7482">
                  <c:v>12024</c:v>
                </c:pt>
                <c:pt idx="7483">
                  <c:v>11472</c:v>
                </c:pt>
                <c:pt idx="7484">
                  <c:v>11023</c:v>
                </c:pt>
                <c:pt idx="7485">
                  <c:v>11111</c:v>
                </c:pt>
                <c:pt idx="7486">
                  <c:v>10808</c:v>
                </c:pt>
                <c:pt idx="7487">
                  <c:v>11317</c:v>
                </c:pt>
                <c:pt idx="7488">
                  <c:v>12024</c:v>
                </c:pt>
                <c:pt idx="7489">
                  <c:v>11472</c:v>
                </c:pt>
                <c:pt idx="7490">
                  <c:v>11023</c:v>
                </c:pt>
                <c:pt idx="7491">
                  <c:v>11111</c:v>
                </c:pt>
                <c:pt idx="7492">
                  <c:v>10808</c:v>
                </c:pt>
                <c:pt idx="7493">
                  <c:v>11628</c:v>
                </c:pt>
                <c:pt idx="7494">
                  <c:v>12024</c:v>
                </c:pt>
                <c:pt idx="7495">
                  <c:v>11472</c:v>
                </c:pt>
                <c:pt idx="7496">
                  <c:v>11023</c:v>
                </c:pt>
                <c:pt idx="7497">
                  <c:v>11111</c:v>
                </c:pt>
                <c:pt idx="7498">
                  <c:v>10808</c:v>
                </c:pt>
                <c:pt idx="7499">
                  <c:v>11628</c:v>
                </c:pt>
                <c:pt idx="7500">
                  <c:v>10821</c:v>
                </c:pt>
                <c:pt idx="7501">
                  <c:v>11472</c:v>
                </c:pt>
                <c:pt idx="7502">
                  <c:v>11023</c:v>
                </c:pt>
                <c:pt idx="7503">
                  <c:v>11111</c:v>
                </c:pt>
                <c:pt idx="7504">
                  <c:v>10808</c:v>
                </c:pt>
                <c:pt idx="7505">
                  <c:v>11628</c:v>
                </c:pt>
                <c:pt idx="7506">
                  <c:v>10821</c:v>
                </c:pt>
                <c:pt idx="7507">
                  <c:v>10278</c:v>
                </c:pt>
                <c:pt idx="7508">
                  <c:v>11472</c:v>
                </c:pt>
                <c:pt idx="7509">
                  <c:v>11023</c:v>
                </c:pt>
                <c:pt idx="7510">
                  <c:v>11111</c:v>
                </c:pt>
                <c:pt idx="7511">
                  <c:v>10808</c:v>
                </c:pt>
                <c:pt idx="7512">
                  <c:v>11628</c:v>
                </c:pt>
                <c:pt idx="7513">
                  <c:v>10821</c:v>
                </c:pt>
                <c:pt idx="7514">
                  <c:v>10278</c:v>
                </c:pt>
                <c:pt idx="7515">
                  <c:v>11023</c:v>
                </c:pt>
                <c:pt idx="7516">
                  <c:v>11111</c:v>
                </c:pt>
                <c:pt idx="7517">
                  <c:v>10808</c:v>
                </c:pt>
                <c:pt idx="7518">
                  <c:v>11628</c:v>
                </c:pt>
                <c:pt idx="7519">
                  <c:v>10821</c:v>
                </c:pt>
                <c:pt idx="7520">
                  <c:v>10278</c:v>
                </c:pt>
                <c:pt idx="7521">
                  <c:v>11023</c:v>
                </c:pt>
                <c:pt idx="7522">
                  <c:v>11111</c:v>
                </c:pt>
                <c:pt idx="7523">
                  <c:v>10808</c:v>
                </c:pt>
                <c:pt idx="7524">
                  <c:v>11628</c:v>
                </c:pt>
                <c:pt idx="7525">
                  <c:v>10821</c:v>
                </c:pt>
                <c:pt idx="7526">
                  <c:v>10278</c:v>
                </c:pt>
                <c:pt idx="7527">
                  <c:v>11111</c:v>
                </c:pt>
                <c:pt idx="7528">
                  <c:v>10808</c:v>
                </c:pt>
                <c:pt idx="7529">
                  <c:v>11628</c:v>
                </c:pt>
                <c:pt idx="7530">
                  <c:v>10821</c:v>
                </c:pt>
                <c:pt idx="7531">
                  <c:v>10278</c:v>
                </c:pt>
                <c:pt idx="7532">
                  <c:v>10808</c:v>
                </c:pt>
                <c:pt idx="7533">
                  <c:v>11628</c:v>
                </c:pt>
                <c:pt idx="7534">
                  <c:v>10821</c:v>
                </c:pt>
                <c:pt idx="7535">
                  <c:v>10278</c:v>
                </c:pt>
                <c:pt idx="7536">
                  <c:v>11628</c:v>
                </c:pt>
                <c:pt idx="7537">
                  <c:v>10821</c:v>
                </c:pt>
                <c:pt idx="7538">
                  <c:v>10278</c:v>
                </c:pt>
                <c:pt idx="7539">
                  <c:v>10386</c:v>
                </c:pt>
                <c:pt idx="7540">
                  <c:v>11628</c:v>
                </c:pt>
                <c:pt idx="7541">
                  <c:v>10821</c:v>
                </c:pt>
                <c:pt idx="7542">
                  <c:v>10278</c:v>
                </c:pt>
                <c:pt idx="7543">
                  <c:v>10386</c:v>
                </c:pt>
                <c:pt idx="7544">
                  <c:v>10873</c:v>
                </c:pt>
                <c:pt idx="7545">
                  <c:v>10821</c:v>
                </c:pt>
                <c:pt idx="7546">
                  <c:v>10278</c:v>
                </c:pt>
                <c:pt idx="7547">
                  <c:v>10386</c:v>
                </c:pt>
                <c:pt idx="7548">
                  <c:v>10873</c:v>
                </c:pt>
                <c:pt idx="7549">
                  <c:v>12169</c:v>
                </c:pt>
                <c:pt idx="7550">
                  <c:v>10278</c:v>
                </c:pt>
                <c:pt idx="7551">
                  <c:v>10386</c:v>
                </c:pt>
                <c:pt idx="7552">
                  <c:v>10873</c:v>
                </c:pt>
                <c:pt idx="7553">
                  <c:v>12169</c:v>
                </c:pt>
                <c:pt idx="7554">
                  <c:v>9111</c:v>
                </c:pt>
                <c:pt idx="7555">
                  <c:v>10386</c:v>
                </c:pt>
                <c:pt idx="7556">
                  <c:v>10873</c:v>
                </c:pt>
                <c:pt idx="7557">
                  <c:v>12169</c:v>
                </c:pt>
                <c:pt idx="7558">
                  <c:v>9111</c:v>
                </c:pt>
                <c:pt idx="7559">
                  <c:v>12469</c:v>
                </c:pt>
                <c:pt idx="7560">
                  <c:v>10386</c:v>
                </c:pt>
                <c:pt idx="7561">
                  <c:v>10873</c:v>
                </c:pt>
                <c:pt idx="7562">
                  <c:v>12169</c:v>
                </c:pt>
                <c:pt idx="7563">
                  <c:v>9111</c:v>
                </c:pt>
                <c:pt idx="7564">
                  <c:v>12469</c:v>
                </c:pt>
                <c:pt idx="7565">
                  <c:v>11268</c:v>
                </c:pt>
                <c:pt idx="7566">
                  <c:v>10386</c:v>
                </c:pt>
                <c:pt idx="7567">
                  <c:v>10873</c:v>
                </c:pt>
                <c:pt idx="7568">
                  <c:v>12169</c:v>
                </c:pt>
                <c:pt idx="7569">
                  <c:v>9111</c:v>
                </c:pt>
                <c:pt idx="7570">
                  <c:v>12469</c:v>
                </c:pt>
                <c:pt idx="7571">
                  <c:v>11268</c:v>
                </c:pt>
                <c:pt idx="7572">
                  <c:v>10386</c:v>
                </c:pt>
                <c:pt idx="7573">
                  <c:v>10873</c:v>
                </c:pt>
                <c:pt idx="7574">
                  <c:v>12169</c:v>
                </c:pt>
                <c:pt idx="7575">
                  <c:v>9111</c:v>
                </c:pt>
                <c:pt idx="7576">
                  <c:v>12469</c:v>
                </c:pt>
                <c:pt idx="7577">
                  <c:v>11268</c:v>
                </c:pt>
                <c:pt idx="7578">
                  <c:v>10451</c:v>
                </c:pt>
                <c:pt idx="7579">
                  <c:v>10386</c:v>
                </c:pt>
                <c:pt idx="7580">
                  <c:v>10873</c:v>
                </c:pt>
                <c:pt idx="7581">
                  <c:v>12169</c:v>
                </c:pt>
                <c:pt idx="7582">
                  <c:v>9111</c:v>
                </c:pt>
                <c:pt idx="7583">
                  <c:v>12469</c:v>
                </c:pt>
                <c:pt idx="7584">
                  <c:v>11268</c:v>
                </c:pt>
                <c:pt idx="7585">
                  <c:v>10451</c:v>
                </c:pt>
                <c:pt idx="7586">
                  <c:v>10386</c:v>
                </c:pt>
                <c:pt idx="7587">
                  <c:v>10873</c:v>
                </c:pt>
                <c:pt idx="7588">
                  <c:v>12169</c:v>
                </c:pt>
                <c:pt idx="7589">
                  <c:v>9111</c:v>
                </c:pt>
                <c:pt idx="7590">
                  <c:v>12469</c:v>
                </c:pt>
                <c:pt idx="7591">
                  <c:v>11268</c:v>
                </c:pt>
                <c:pt idx="7592">
                  <c:v>10451</c:v>
                </c:pt>
                <c:pt idx="7593">
                  <c:v>11571</c:v>
                </c:pt>
                <c:pt idx="7594">
                  <c:v>10873</c:v>
                </c:pt>
                <c:pt idx="7595">
                  <c:v>12169</c:v>
                </c:pt>
                <c:pt idx="7596">
                  <c:v>9111</c:v>
                </c:pt>
                <c:pt idx="7597">
                  <c:v>12469</c:v>
                </c:pt>
                <c:pt idx="7598">
                  <c:v>11268</c:v>
                </c:pt>
                <c:pt idx="7599">
                  <c:v>10451</c:v>
                </c:pt>
                <c:pt idx="7600">
                  <c:v>11571</c:v>
                </c:pt>
                <c:pt idx="7601">
                  <c:v>12267</c:v>
                </c:pt>
                <c:pt idx="7602">
                  <c:v>12169</c:v>
                </c:pt>
                <c:pt idx="7603">
                  <c:v>9111</c:v>
                </c:pt>
                <c:pt idx="7604">
                  <c:v>12469</c:v>
                </c:pt>
                <c:pt idx="7605">
                  <c:v>11268</c:v>
                </c:pt>
                <c:pt idx="7606">
                  <c:v>10451</c:v>
                </c:pt>
                <c:pt idx="7607">
                  <c:v>11571</c:v>
                </c:pt>
                <c:pt idx="7608">
                  <c:v>12267</c:v>
                </c:pt>
                <c:pt idx="7609">
                  <c:v>12689</c:v>
                </c:pt>
                <c:pt idx="7610">
                  <c:v>9111</c:v>
                </c:pt>
                <c:pt idx="7611">
                  <c:v>12469</c:v>
                </c:pt>
                <c:pt idx="7612">
                  <c:v>11268</c:v>
                </c:pt>
                <c:pt idx="7613">
                  <c:v>10451</c:v>
                </c:pt>
                <c:pt idx="7614">
                  <c:v>11571</c:v>
                </c:pt>
                <c:pt idx="7615">
                  <c:v>12267</c:v>
                </c:pt>
                <c:pt idx="7616">
                  <c:v>12689</c:v>
                </c:pt>
                <c:pt idx="7617">
                  <c:v>10118</c:v>
                </c:pt>
                <c:pt idx="7618">
                  <c:v>12469</c:v>
                </c:pt>
                <c:pt idx="7619">
                  <c:v>11268</c:v>
                </c:pt>
                <c:pt idx="7620">
                  <c:v>10451</c:v>
                </c:pt>
                <c:pt idx="7621">
                  <c:v>11571</c:v>
                </c:pt>
                <c:pt idx="7622">
                  <c:v>12267</c:v>
                </c:pt>
                <c:pt idx="7623">
                  <c:v>12689</c:v>
                </c:pt>
                <c:pt idx="7624">
                  <c:v>10118</c:v>
                </c:pt>
                <c:pt idx="7625">
                  <c:v>13197</c:v>
                </c:pt>
                <c:pt idx="7626">
                  <c:v>11268</c:v>
                </c:pt>
                <c:pt idx="7627">
                  <c:v>10451</c:v>
                </c:pt>
                <c:pt idx="7628">
                  <c:v>11571</c:v>
                </c:pt>
                <c:pt idx="7629">
                  <c:v>12267</c:v>
                </c:pt>
                <c:pt idx="7630">
                  <c:v>12689</c:v>
                </c:pt>
                <c:pt idx="7631">
                  <c:v>10118</c:v>
                </c:pt>
                <c:pt idx="7632">
                  <c:v>13197</c:v>
                </c:pt>
                <c:pt idx="7633">
                  <c:v>10875</c:v>
                </c:pt>
                <c:pt idx="7634">
                  <c:v>10451</c:v>
                </c:pt>
                <c:pt idx="7635">
                  <c:v>11571</c:v>
                </c:pt>
                <c:pt idx="7636">
                  <c:v>12267</c:v>
                </c:pt>
                <c:pt idx="7637">
                  <c:v>12689</c:v>
                </c:pt>
                <c:pt idx="7638">
                  <c:v>10118</c:v>
                </c:pt>
                <c:pt idx="7639">
                  <c:v>13197</c:v>
                </c:pt>
                <c:pt idx="7640">
                  <c:v>10875</c:v>
                </c:pt>
                <c:pt idx="7641">
                  <c:v>11055</c:v>
                </c:pt>
                <c:pt idx="7642">
                  <c:v>10451</c:v>
                </c:pt>
                <c:pt idx="7643">
                  <c:v>11571</c:v>
                </c:pt>
                <c:pt idx="7644">
                  <c:v>12267</c:v>
                </c:pt>
                <c:pt idx="7645">
                  <c:v>12689</c:v>
                </c:pt>
                <c:pt idx="7646">
                  <c:v>10118</c:v>
                </c:pt>
                <c:pt idx="7647">
                  <c:v>13197</c:v>
                </c:pt>
                <c:pt idx="7648">
                  <c:v>10875</c:v>
                </c:pt>
                <c:pt idx="7649">
                  <c:v>11055</c:v>
                </c:pt>
                <c:pt idx="7650">
                  <c:v>12741</c:v>
                </c:pt>
                <c:pt idx="7651">
                  <c:v>11571</c:v>
                </c:pt>
                <c:pt idx="7652">
                  <c:v>12267</c:v>
                </c:pt>
                <c:pt idx="7653">
                  <c:v>12689</c:v>
                </c:pt>
                <c:pt idx="7654">
                  <c:v>10118</c:v>
                </c:pt>
                <c:pt idx="7655">
                  <c:v>13197</c:v>
                </c:pt>
                <c:pt idx="7656">
                  <c:v>10875</c:v>
                </c:pt>
                <c:pt idx="7657">
                  <c:v>11055</c:v>
                </c:pt>
                <c:pt idx="7658">
                  <c:v>12741</c:v>
                </c:pt>
                <c:pt idx="7659">
                  <c:v>10698</c:v>
                </c:pt>
                <c:pt idx="7660">
                  <c:v>11571</c:v>
                </c:pt>
                <c:pt idx="7661">
                  <c:v>12267</c:v>
                </c:pt>
                <c:pt idx="7662">
                  <c:v>12689</c:v>
                </c:pt>
                <c:pt idx="7663">
                  <c:v>10118</c:v>
                </c:pt>
                <c:pt idx="7664">
                  <c:v>13197</c:v>
                </c:pt>
                <c:pt idx="7665">
                  <c:v>10875</c:v>
                </c:pt>
                <c:pt idx="7666">
                  <c:v>11055</c:v>
                </c:pt>
                <c:pt idx="7667">
                  <c:v>12741</c:v>
                </c:pt>
                <c:pt idx="7668">
                  <c:v>10698</c:v>
                </c:pt>
                <c:pt idx="7669">
                  <c:v>13213</c:v>
                </c:pt>
                <c:pt idx="7670">
                  <c:v>12267</c:v>
                </c:pt>
                <c:pt idx="7671">
                  <c:v>12689</c:v>
                </c:pt>
                <c:pt idx="7672">
                  <c:v>10118</c:v>
                </c:pt>
                <c:pt idx="7673">
                  <c:v>13197</c:v>
                </c:pt>
                <c:pt idx="7674">
                  <c:v>10875</c:v>
                </c:pt>
                <c:pt idx="7675">
                  <c:v>11055</c:v>
                </c:pt>
                <c:pt idx="7676">
                  <c:v>12741</c:v>
                </c:pt>
                <c:pt idx="7677">
                  <c:v>10698</c:v>
                </c:pt>
                <c:pt idx="7678">
                  <c:v>13213</c:v>
                </c:pt>
                <c:pt idx="7679">
                  <c:v>11394</c:v>
                </c:pt>
                <c:pt idx="7680">
                  <c:v>12689</c:v>
                </c:pt>
                <c:pt idx="7681">
                  <c:v>10118</c:v>
                </c:pt>
                <c:pt idx="7682">
                  <c:v>13197</c:v>
                </c:pt>
                <c:pt idx="7683">
                  <c:v>10875</c:v>
                </c:pt>
                <c:pt idx="7684">
                  <c:v>11055</c:v>
                </c:pt>
                <c:pt idx="7685">
                  <c:v>12741</c:v>
                </c:pt>
                <c:pt idx="7686">
                  <c:v>10698</c:v>
                </c:pt>
                <c:pt idx="7687">
                  <c:v>13213</c:v>
                </c:pt>
                <c:pt idx="7688">
                  <c:v>11394</c:v>
                </c:pt>
                <c:pt idx="7689">
                  <c:v>11190</c:v>
                </c:pt>
                <c:pt idx="7690">
                  <c:v>10118</c:v>
                </c:pt>
                <c:pt idx="7691">
                  <c:v>13197</c:v>
                </c:pt>
                <c:pt idx="7692">
                  <c:v>10875</c:v>
                </c:pt>
                <c:pt idx="7693">
                  <c:v>11055</c:v>
                </c:pt>
                <c:pt idx="7694">
                  <c:v>12741</c:v>
                </c:pt>
                <c:pt idx="7695">
                  <c:v>10698</c:v>
                </c:pt>
                <c:pt idx="7696">
                  <c:v>13213</c:v>
                </c:pt>
                <c:pt idx="7697">
                  <c:v>11394</c:v>
                </c:pt>
                <c:pt idx="7698">
                  <c:v>11190</c:v>
                </c:pt>
                <c:pt idx="7699">
                  <c:v>10468</c:v>
                </c:pt>
                <c:pt idx="7700">
                  <c:v>13197</c:v>
                </c:pt>
                <c:pt idx="7701">
                  <c:v>10875</c:v>
                </c:pt>
                <c:pt idx="7702">
                  <c:v>11055</c:v>
                </c:pt>
                <c:pt idx="7703">
                  <c:v>12741</c:v>
                </c:pt>
                <c:pt idx="7704">
                  <c:v>10698</c:v>
                </c:pt>
                <c:pt idx="7705">
                  <c:v>13213</c:v>
                </c:pt>
                <c:pt idx="7706">
                  <c:v>11394</c:v>
                </c:pt>
                <c:pt idx="7707">
                  <c:v>11190</c:v>
                </c:pt>
                <c:pt idx="7708">
                  <c:v>10468</c:v>
                </c:pt>
                <c:pt idx="7709">
                  <c:v>11278</c:v>
                </c:pt>
                <c:pt idx="7710">
                  <c:v>10875</c:v>
                </c:pt>
                <c:pt idx="7711">
                  <c:v>11055</c:v>
                </c:pt>
                <c:pt idx="7712">
                  <c:v>12741</c:v>
                </c:pt>
                <c:pt idx="7713">
                  <c:v>10698</c:v>
                </c:pt>
                <c:pt idx="7714">
                  <c:v>13213</c:v>
                </c:pt>
                <c:pt idx="7715">
                  <c:v>11394</c:v>
                </c:pt>
                <c:pt idx="7716">
                  <c:v>11190</c:v>
                </c:pt>
                <c:pt idx="7717">
                  <c:v>10468</c:v>
                </c:pt>
                <c:pt idx="7718">
                  <c:v>11278</c:v>
                </c:pt>
                <c:pt idx="7719">
                  <c:v>9419</c:v>
                </c:pt>
                <c:pt idx="7720">
                  <c:v>11055</c:v>
                </c:pt>
                <c:pt idx="7721">
                  <c:v>12741</c:v>
                </c:pt>
                <c:pt idx="7722">
                  <c:v>10698</c:v>
                </c:pt>
                <c:pt idx="7723">
                  <c:v>13213</c:v>
                </c:pt>
                <c:pt idx="7724">
                  <c:v>11394</c:v>
                </c:pt>
                <c:pt idx="7725">
                  <c:v>11190</c:v>
                </c:pt>
                <c:pt idx="7726">
                  <c:v>10468</c:v>
                </c:pt>
                <c:pt idx="7727">
                  <c:v>11278</c:v>
                </c:pt>
                <c:pt idx="7728">
                  <c:v>9419</c:v>
                </c:pt>
                <c:pt idx="7729">
                  <c:v>10897</c:v>
                </c:pt>
                <c:pt idx="7730">
                  <c:v>12741</c:v>
                </c:pt>
                <c:pt idx="7731">
                  <c:v>10698</c:v>
                </c:pt>
                <c:pt idx="7732">
                  <c:v>13213</c:v>
                </c:pt>
                <c:pt idx="7733">
                  <c:v>11394</c:v>
                </c:pt>
                <c:pt idx="7734">
                  <c:v>11190</c:v>
                </c:pt>
                <c:pt idx="7735">
                  <c:v>10468</c:v>
                </c:pt>
                <c:pt idx="7736">
                  <c:v>11278</c:v>
                </c:pt>
                <c:pt idx="7737">
                  <c:v>9419</c:v>
                </c:pt>
                <c:pt idx="7738">
                  <c:v>10897</c:v>
                </c:pt>
                <c:pt idx="7739">
                  <c:v>9796</c:v>
                </c:pt>
                <c:pt idx="7740">
                  <c:v>10698</c:v>
                </c:pt>
                <c:pt idx="7741">
                  <c:v>13213</c:v>
                </c:pt>
                <c:pt idx="7742">
                  <c:v>11394</c:v>
                </c:pt>
                <c:pt idx="7743">
                  <c:v>11190</c:v>
                </c:pt>
                <c:pt idx="7744">
                  <c:v>10468</c:v>
                </c:pt>
                <c:pt idx="7745">
                  <c:v>11278</c:v>
                </c:pt>
                <c:pt idx="7746">
                  <c:v>9419</c:v>
                </c:pt>
                <c:pt idx="7747">
                  <c:v>10897</c:v>
                </c:pt>
                <c:pt idx="7748">
                  <c:v>9796</c:v>
                </c:pt>
                <c:pt idx="7749">
                  <c:v>13007</c:v>
                </c:pt>
                <c:pt idx="7750">
                  <c:v>13213</c:v>
                </c:pt>
                <c:pt idx="7751">
                  <c:v>11394</c:v>
                </c:pt>
                <c:pt idx="7752">
                  <c:v>11190</c:v>
                </c:pt>
                <c:pt idx="7753">
                  <c:v>10468</c:v>
                </c:pt>
                <c:pt idx="7754">
                  <c:v>11278</c:v>
                </c:pt>
                <c:pt idx="7755">
                  <c:v>9419</c:v>
                </c:pt>
                <c:pt idx="7756">
                  <c:v>10897</c:v>
                </c:pt>
                <c:pt idx="7757">
                  <c:v>9796</c:v>
                </c:pt>
                <c:pt idx="7758">
                  <c:v>13007</c:v>
                </c:pt>
                <c:pt idx="7759">
                  <c:v>11932</c:v>
                </c:pt>
                <c:pt idx="7760">
                  <c:v>11394</c:v>
                </c:pt>
                <c:pt idx="7761">
                  <c:v>11190</c:v>
                </c:pt>
                <c:pt idx="7762">
                  <c:v>10468</c:v>
                </c:pt>
                <c:pt idx="7763">
                  <c:v>11278</c:v>
                </c:pt>
                <c:pt idx="7764">
                  <c:v>9419</c:v>
                </c:pt>
                <c:pt idx="7765">
                  <c:v>10897</c:v>
                </c:pt>
                <c:pt idx="7766">
                  <c:v>9796</c:v>
                </c:pt>
                <c:pt idx="7767">
                  <c:v>11932</c:v>
                </c:pt>
                <c:pt idx="7768">
                  <c:v>13007</c:v>
                </c:pt>
                <c:pt idx="7769">
                  <c:v>10157</c:v>
                </c:pt>
                <c:pt idx="7770">
                  <c:v>11190</c:v>
                </c:pt>
                <c:pt idx="7771">
                  <c:v>10468</c:v>
                </c:pt>
                <c:pt idx="7772">
                  <c:v>11278</c:v>
                </c:pt>
                <c:pt idx="7773">
                  <c:v>9419</c:v>
                </c:pt>
                <c:pt idx="7774">
                  <c:v>10897</c:v>
                </c:pt>
                <c:pt idx="7775">
                  <c:v>9796</c:v>
                </c:pt>
                <c:pt idx="7776">
                  <c:v>11932</c:v>
                </c:pt>
                <c:pt idx="7777">
                  <c:v>13007</c:v>
                </c:pt>
                <c:pt idx="7778">
                  <c:v>10157</c:v>
                </c:pt>
                <c:pt idx="7779">
                  <c:v>10052</c:v>
                </c:pt>
                <c:pt idx="7780">
                  <c:v>10468</c:v>
                </c:pt>
                <c:pt idx="7781">
                  <c:v>11278</c:v>
                </c:pt>
                <c:pt idx="7782">
                  <c:v>9419</c:v>
                </c:pt>
                <c:pt idx="7783">
                  <c:v>10897</c:v>
                </c:pt>
                <c:pt idx="7784">
                  <c:v>9796</c:v>
                </c:pt>
                <c:pt idx="7785">
                  <c:v>13007</c:v>
                </c:pt>
                <c:pt idx="7786">
                  <c:v>11932</c:v>
                </c:pt>
                <c:pt idx="7787">
                  <c:v>10157</c:v>
                </c:pt>
                <c:pt idx="7788">
                  <c:v>10052</c:v>
                </c:pt>
                <c:pt idx="7789">
                  <c:v>12544</c:v>
                </c:pt>
                <c:pt idx="7790">
                  <c:v>11278</c:v>
                </c:pt>
                <c:pt idx="7791">
                  <c:v>9419</c:v>
                </c:pt>
                <c:pt idx="7792">
                  <c:v>10897</c:v>
                </c:pt>
                <c:pt idx="7793">
                  <c:v>9796</c:v>
                </c:pt>
                <c:pt idx="7794">
                  <c:v>13007</c:v>
                </c:pt>
                <c:pt idx="7795">
                  <c:v>11932</c:v>
                </c:pt>
                <c:pt idx="7796">
                  <c:v>10157</c:v>
                </c:pt>
                <c:pt idx="7797">
                  <c:v>10052</c:v>
                </c:pt>
                <c:pt idx="7798">
                  <c:v>12544</c:v>
                </c:pt>
                <c:pt idx="7799">
                  <c:v>11020</c:v>
                </c:pt>
                <c:pt idx="7800">
                  <c:v>9419</c:v>
                </c:pt>
                <c:pt idx="7801">
                  <c:v>10897</c:v>
                </c:pt>
                <c:pt idx="7802">
                  <c:v>9796</c:v>
                </c:pt>
                <c:pt idx="7803">
                  <c:v>13007</c:v>
                </c:pt>
                <c:pt idx="7804">
                  <c:v>11932</c:v>
                </c:pt>
                <c:pt idx="7805">
                  <c:v>10157</c:v>
                </c:pt>
                <c:pt idx="7806">
                  <c:v>10052</c:v>
                </c:pt>
                <c:pt idx="7807">
                  <c:v>12544</c:v>
                </c:pt>
                <c:pt idx="7808">
                  <c:v>11020</c:v>
                </c:pt>
                <c:pt idx="7809">
                  <c:v>10630</c:v>
                </c:pt>
                <c:pt idx="7810">
                  <c:v>10897</c:v>
                </c:pt>
                <c:pt idx="7811">
                  <c:v>9796</c:v>
                </c:pt>
                <c:pt idx="7812">
                  <c:v>11932</c:v>
                </c:pt>
                <c:pt idx="7813">
                  <c:v>13007</c:v>
                </c:pt>
                <c:pt idx="7814">
                  <c:v>10157</c:v>
                </c:pt>
                <c:pt idx="7815">
                  <c:v>10052</c:v>
                </c:pt>
                <c:pt idx="7816">
                  <c:v>12544</c:v>
                </c:pt>
                <c:pt idx="7817">
                  <c:v>11020</c:v>
                </c:pt>
                <c:pt idx="7818">
                  <c:v>10630</c:v>
                </c:pt>
                <c:pt idx="7819">
                  <c:v>9878</c:v>
                </c:pt>
                <c:pt idx="7820">
                  <c:v>9796</c:v>
                </c:pt>
                <c:pt idx="7821">
                  <c:v>13007</c:v>
                </c:pt>
                <c:pt idx="7822">
                  <c:v>11932</c:v>
                </c:pt>
                <c:pt idx="7823">
                  <c:v>10157</c:v>
                </c:pt>
                <c:pt idx="7824">
                  <c:v>10052</c:v>
                </c:pt>
                <c:pt idx="7825">
                  <c:v>12544</c:v>
                </c:pt>
                <c:pt idx="7826">
                  <c:v>11020</c:v>
                </c:pt>
                <c:pt idx="7827">
                  <c:v>10630</c:v>
                </c:pt>
                <c:pt idx="7828">
                  <c:v>9878</c:v>
                </c:pt>
                <c:pt idx="7829">
                  <c:v>12058</c:v>
                </c:pt>
                <c:pt idx="7830">
                  <c:v>13007</c:v>
                </c:pt>
                <c:pt idx="7831">
                  <c:v>11932</c:v>
                </c:pt>
                <c:pt idx="7832">
                  <c:v>10157</c:v>
                </c:pt>
                <c:pt idx="7833">
                  <c:v>10052</c:v>
                </c:pt>
                <c:pt idx="7834">
                  <c:v>12544</c:v>
                </c:pt>
                <c:pt idx="7835">
                  <c:v>11020</c:v>
                </c:pt>
                <c:pt idx="7836">
                  <c:v>10630</c:v>
                </c:pt>
                <c:pt idx="7837">
                  <c:v>9878</c:v>
                </c:pt>
                <c:pt idx="7838">
                  <c:v>12058</c:v>
                </c:pt>
                <c:pt idx="7839">
                  <c:v>8328</c:v>
                </c:pt>
                <c:pt idx="7840">
                  <c:v>11932</c:v>
                </c:pt>
                <c:pt idx="7841">
                  <c:v>10157</c:v>
                </c:pt>
                <c:pt idx="7842">
                  <c:v>10052</c:v>
                </c:pt>
                <c:pt idx="7843">
                  <c:v>12544</c:v>
                </c:pt>
                <c:pt idx="7844">
                  <c:v>11020</c:v>
                </c:pt>
                <c:pt idx="7845">
                  <c:v>10630</c:v>
                </c:pt>
                <c:pt idx="7846">
                  <c:v>9878</c:v>
                </c:pt>
                <c:pt idx="7847">
                  <c:v>12058</c:v>
                </c:pt>
                <c:pt idx="7848">
                  <c:v>8328</c:v>
                </c:pt>
                <c:pt idx="7849">
                  <c:v>11766</c:v>
                </c:pt>
                <c:pt idx="7850">
                  <c:v>10157</c:v>
                </c:pt>
                <c:pt idx="7851">
                  <c:v>10052</c:v>
                </c:pt>
                <c:pt idx="7852">
                  <c:v>12544</c:v>
                </c:pt>
                <c:pt idx="7853">
                  <c:v>11020</c:v>
                </c:pt>
                <c:pt idx="7854">
                  <c:v>10630</c:v>
                </c:pt>
                <c:pt idx="7855">
                  <c:v>9878</c:v>
                </c:pt>
                <c:pt idx="7856">
                  <c:v>12058</c:v>
                </c:pt>
                <c:pt idx="7857">
                  <c:v>8328</c:v>
                </c:pt>
                <c:pt idx="7858">
                  <c:v>11766</c:v>
                </c:pt>
                <c:pt idx="7859">
                  <c:v>10163</c:v>
                </c:pt>
                <c:pt idx="7860">
                  <c:v>10052</c:v>
                </c:pt>
                <c:pt idx="7861">
                  <c:v>12544</c:v>
                </c:pt>
                <c:pt idx="7862">
                  <c:v>11020</c:v>
                </c:pt>
                <c:pt idx="7863">
                  <c:v>10630</c:v>
                </c:pt>
                <c:pt idx="7864">
                  <c:v>9878</c:v>
                </c:pt>
                <c:pt idx="7865">
                  <c:v>12058</c:v>
                </c:pt>
                <c:pt idx="7866">
                  <c:v>8328</c:v>
                </c:pt>
                <c:pt idx="7867">
                  <c:v>11766</c:v>
                </c:pt>
                <c:pt idx="7868">
                  <c:v>10163</c:v>
                </c:pt>
                <c:pt idx="7869">
                  <c:v>11009</c:v>
                </c:pt>
                <c:pt idx="7870">
                  <c:v>12544</c:v>
                </c:pt>
                <c:pt idx="7871">
                  <c:v>11020</c:v>
                </c:pt>
                <c:pt idx="7872">
                  <c:v>10630</c:v>
                </c:pt>
                <c:pt idx="7873">
                  <c:v>9878</c:v>
                </c:pt>
                <c:pt idx="7874">
                  <c:v>12058</c:v>
                </c:pt>
                <c:pt idx="7875">
                  <c:v>8328</c:v>
                </c:pt>
                <c:pt idx="7876">
                  <c:v>11766</c:v>
                </c:pt>
                <c:pt idx="7877">
                  <c:v>10163</c:v>
                </c:pt>
                <c:pt idx="7878">
                  <c:v>11009</c:v>
                </c:pt>
                <c:pt idx="7879">
                  <c:v>11330</c:v>
                </c:pt>
                <c:pt idx="7880">
                  <c:v>11020</c:v>
                </c:pt>
                <c:pt idx="7881">
                  <c:v>10630</c:v>
                </c:pt>
                <c:pt idx="7882">
                  <c:v>9878</c:v>
                </c:pt>
                <c:pt idx="7883">
                  <c:v>12058</c:v>
                </c:pt>
                <c:pt idx="7884">
                  <c:v>8328</c:v>
                </c:pt>
                <c:pt idx="7885">
                  <c:v>11766</c:v>
                </c:pt>
                <c:pt idx="7886">
                  <c:v>10163</c:v>
                </c:pt>
                <c:pt idx="7887">
                  <c:v>11009</c:v>
                </c:pt>
                <c:pt idx="7888">
                  <c:v>11330</c:v>
                </c:pt>
                <c:pt idx="7889">
                  <c:v>10630</c:v>
                </c:pt>
                <c:pt idx="7890">
                  <c:v>9878</c:v>
                </c:pt>
                <c:pt idx="7891">
                  <c:v>12058</c:v>
                </c:pt>
                <c:pt idx="7892">
                  <c:v>8328</c:v>
                </c:pt>
                <c:pt idx="7893">
                  <c:v>11766</c:v>
                </c:pt>
                <c:pt idx="7894">
                  <c:v>10163</c:v>
                </c:pt>
                <c:pt idx="7895">
                  <c:v>11009</c:v>
                </c:pt>
                <c:pt idx="7896">
                  <c:v>11330</c:v>
                </c:pt>
                <c:pt idx="7897">
                  <c:v>11101</c:v>
                </c:pt>
                <c:pt idx="7898">
                  <c:v>9878</c:v>
                </c:pt>
                <c:pt idx="7899">
                  <c:v>12058</c:v>
                </c:pt>
                <c:pt idx="7900">
                  <c:v>8328</c:v>
                </c:pt>
                <c:pt idx="7901">
                  <c:v>11766</c:v>
                </c:pt>
                <c:pt idx="7902">
                  <c:v>10163</c:v>
                </c:pt>
                <c:pt idx="7903">
                  <c:v>11009</c:v>
                </c:pt>
                <c:pt idx="7904">
                  <c:v>11330</c:v>
                </c:pt>
                <c:pt idx="7905">
                  <c:v>11101</c:v>
                </c:pt>
                <c:pt idx="7906">
                  <c:v>9341</c:v>
                </c:pt>
                <c:pt idx="7907">
                  <c:v>12058</c:v>
                </c:pt>
                <c:pt idx="7908">
                  <c:v>8328</c:v>
                </c:pt>
                <c:pt idx="7909">
                  <c:v>11766</c:v>
                </c:pt>
                <c:pt idx="7910">
                  <c:v>10163</c:v>
                </c:pt>
                <c:pt idx="7911">
                  <c:v>11009</c:v>
                </c:pt>
                <c:pt idx="7912">
                  <c:v>11330</c:v>
                </c:pt>
                <c:pt idx="7913">
                  <c:v>11101</c:v>
                </c:pt>
                <c:pt idx="7914">
                  <c:v>9341</c:v>
                </c:pt>
                <c:pt idx="7915">
                  <c:v>8328</c:v>
                </c:pt>
                <c:pt idx="7916">
                  <c:v>11766</c:v>
                </c:pt>
                <c:pt idx="7917">
                  <c:v>10163</c:v>
                </c:pt>
                <c:pt idx="7918">
                  <c:v>11009</c:v>
                </c:pt>
                <c:pt idx="7919">
                  <c:v>11330</c:v>
                </c:pt>
                <c:pt idx="7920">
                  <c:v>11101</c:v>
                </c:pt>
                <c:pt idx="7921">
                  <c:v>9341</c:v>
                </c:pt>
                <c:pt idx="7922">
                  <c:v>12944</c:v>
                </c:pt>
                <c:pt idx="7923">
                  <c:v>11766</c:v>
                </c:pt>
                <c:pt idx="7924">
                  <c:v>10163</c:v>
                </c:pt>
                <c:pt idx="7925">
                  <c:v>11009</c:v>
                </c:pt>
                <c:pt idx="7926">
                  <c:v>11330</c:v>
                </c:pt>
                <c:pt idx="7927">
                  <c:v>11101</c:v>
                </c:pt>
                <c:pt idx="7928">
                  <c:v>9341</c:v>
                </c:pt>
                <c:pt idx="7929">
                  <c:v>12944</c:v>
                </c:pt>
                <c:pt idx="7930">
                  <c:v>8444</c:v>
                </c:pt>
                <c:pt idx="7931">
                  <c:v>10163</c:v>
                </c:pt>
                <c:pt idx="7932">
                  <c:v>11009</c:v>
                </c:pt>
                <c:pt idx="7933">
                  <c:v>11330</c:v>
                </c:pt>
                <c:pt idx="7934">
                  <c:v>11101</c:v>
                </c:pt>
                <c:pt idx="7935">
                  <c:v>9341</c:v>
                </c:pt>
                <c:pt idx="7936">
                  <c:v>12944</c:v>
                </c:pt>
                <c:pt idx="7937">
                  <c:v>8444</c:v>
                </c:pt>
                <c:pt idx="7938">
                  <c:v>11578</c:v>
                </c:pt>
                <c:pt idx="7939">
                  <c:v>11009</c:v>
                </c:pt>
                <c:pt idx="7940">
                  <c:v>11330</c:v>
                </c:pt>
                <c:pt idx="7941">
                  <c:v>11101</c:v>
                </c:pt>
                <c:pt idx="7942">
                  <c:v>9341</c:v>
                </c:pt>
                <c:pt idx="7943">
                  <c:v>12944</c:v>
                </c:pt>
                <c:pt idx="7944">
                  <c:v>8444</c:v>
                </c:pt>
                <c:pt idx="7945">
                  <c:v>11578</c:v>
                </c:pt>
                <c:pt idx="7946">
                  <c:v>14021</c:v>
                </c:pt>
                <c:pt idx="7947">
                  <c:v>11330</c:v>
                </c:pt>
                <c:pt idx="7948">
                  <c:v>11101</c:v>
                </c:pt>
                <c:pt idx="7949">
                  <c:v>9341</c:v>
                </c:pt>
                <c:pt idx="7950">
                  <c:v>12944</c:v>
                </c:pt>
                <c:pt idx="7951">
                  <c:v>8444</c:v>
                </c:pt>
                <c:pt idx="7952">
                  <c:v>11578</c:v>
                </c:pt>
                <c:pt idx="7953">
                  <c:v>14021</c:v>
                </c:pt>
                <c:pt idx="7954">
                  <c:v>11698</c:v>
                </c:pt>
                <c:pt idx="7955">
                  <c:v>11101</c:v>
                </c:pt>
                <c:pt idx="7956">
                  <c:v>9341</c:v>
                </c:pt>
                <c:pt idx="7957">
                  <c:v>12944</c:v>
                </c:pt>
                <c:pt idx="7958">
                  <c:v>8444</c:v>
                </c:pt>
                <c:pt idx="7959">
                  <c:v>11578</c:v>
                </c:pt>
                <c:pt idx="7960">
                  <c:v>14021</c:v>
                </c:pt>
                <c:pt idx="7961">
                  <c:v>11698</c:v>
                </c:pt>
                <c:pt idx="7962">
                  <c:v>9167</c:v>
                </c:pt>
                <c:pt idx="7963">
                  <c:v>11101</c:v>
                </c:pt>
                <c:pt idx="7964">
                  <c:v>9341</c:v>
                </c:pt>
                <c:pt idx="7965">
                  <c:v>12944</c:v>
                </c:pt>
                <c:pt idx="7966">
                  <c:v>8444</c:v>
                </c:pt>
                <c:pt idx="7967">
                  <c:v>11578</c:v>
                </c:pt>
                <c:pt idx="7968">
                  <c:v>14021</c:v>
                </c:pt>
                <c:pt idx="7969">
                  <c:v>11698</c:v>
                </c:pt>
                <c:pt idx="7970">
                  <c:v>9167</c:v>
                </c:pt>
                <c:pt idx="7971">
                  <c:v>9341</c:v>
                </c:pt>
                <c:pt idx="7972">
                  <c:v>12944</c:v>
                </c:pt>
                <c:pt idx="7973">
                  <c:v>8444</c:v>
                </c:pt>
                <c:pt idx="7974">
                  <c:v>11578</c:v>
                </c:pt>
                <c:pt idx="7975">
                  <c:v>14021</c:v>
                </c:pt>
                <c:pt idx="7976">
                  <c:v>11698</c:v>
                </c:pt>
                <c:pt idx="7977">
                  <c:v>9167</c:v>
                </c:pt>
                <c:pt idx="7978">
                  <c:v>12944</c:v>
                </c:pt>
                <c:pt idx="7979">
                  <c:v>8444</c:v>
                </c:pt>
                <c:pt idx="7980">
                  <c:v>11578</c:v>
                </c:pt>
                <c:pt idx="7981">
                  <c:v>14021</c:v>
                </c:pt>
                <c:pt idx="7982">
                  <c:v>11698</c:v>
                </c:pt>
                <c:pt idx="7983">
                  <c:v>9167</c:v>
                </c:pt>
                <c:pt idx="7984">
                  <c:v>9596</c:v>
                </c:pt>
                <c:pt idx="7985">
                  <c:v>12944</c:v>
                </c:pt>
                <c:pt idx="7986">
                  <c:v>8444</c:v>
                </c:pt>
                <c:pt idx="7987">
                  <c:v>11578</c:v>
                </c:pt>
                <c:pt idx="7988">
                  <c:v>14021</c:v>
                </c:pt>
                <c:pt idx="7989">
                  <c:v>11698</c:v>
                </c:pt>
                <c:pt idx="7990">
                  <c:v>9167</c:v>
                </c:pt>
                <c:pt idx="7991">
                  <c:v>9596</c:v>
                </c:pt>
                <c:pt idx="7992">
                  <c:v>9444</c:v>
                </c:pt>
                <c:pt idx="7993">
                  <c:v>8444</c:v>
                </c:pt>
                <c:pt idx="7994">
                  <c:v>11578</c:v>
                </c:pt>
                <c:pt idx="7995">
                  <c:v>14021</c:v>
                </c:pt>
                <c:pt idx="7996">
                  <c:v>11698</c:v>
                </c:pt>
                <c:pt idx="7997">
                  <c:v>9167</c:v>
                </c:pt>
                <c:pt idx="7998">
                  <c:v>9596</c:v>
                </c:pt>
                <c:pt idx="7999">
                  <c:v>9444</c:v>
                </c:pt>
                <c:pt idx="8000">
                  <c:v>12625</c:v>
                </c:pt>
                <c:pt idx="8001">
                  <c:v>11578</c:v>
                </c:pt>
                <c:pt idx="8002">
                  <c:v>14021</c:v>
                </c:pt>
                <c:pt idx="8003">
                  <c:v>11698</c:v>
                </c:pt>
                <c:pt idx="8004">
                  <c:v>9167</c:v>
                </c:pt>
                <c:pt idx="8005">
                  <c:v>9596</c:v>
                </c:pt>
                <c:pt idx="8006">
                  <c:v>9444</c:v>
                </c:pt>
                <c:pt idx="8007">
                  <c:v>12625</c:v>
                </c:pt>
                <c:pt idx="8008">
                  <c:v>10461</c:v>
                </c:pt>
                <c:pt idx="8009">
                  <c:v>14021</c:v>
                </c:pt>
                <c:pt idx="8010">
                  <c:v>11698</c:v>
                </c:pt>
                <c:pt idx="8011">
                  <c:v>9167</c:v>
                </c:pt>
                <c:pt idx="8012">
                  <c:v>9596</c:v>
                </c:pt>
                <c:pt idx="8013">
                  <c:v>9444</c:v>
                </c:pt>
                <c:pt idx="8014">
                  <c:v>12625</c:v>
                </c:pt>
                <c:pt idx="8015">
                  <c:v>10461</c:v>
                </c:pt>
                <c:pt idx="8016">
                  <c:v>10953</c:v>
                </c:pt>
                <c:pt idx="8017">
                  <c:v>11698</c:v>
                </c:pt>
                <c:pt idx="8018">
                  <c:v>9167</c:v>
                </c:pt>
                <c:pt idx="8019">
                  <c:v>9596</c:v>
                </c:pt>
                <c:pt idx="8020">
                  <c:v>9444</c:v>
                </c:pt>
                <c:pt idx="8021">
                  <c:v>12625</c:v>
                </c:pt>
                <c:pt idx="8022">
                  <c:v>10461</c:v>
                </c:pt>
                <c:pt idx="8023">
                  <c:v>10953</c:v>
                </c:pt>
                <c:pt idx="8024">
                  <c:v>12356</c:v>
                </c:pt>
                <c:pt idx="8025">
                  <c:v>9167</c:v>
                </c:pt>
                <c:pt idx="8026">
                  <c:v>9596</c:v>
                </c:pt>
                <c:pt idx="8027">
                  <c:v>9444</c:v>
                </c:pt>
                <c:pt idx="8028">
                  <c:v>12625</c:v>
                </c:pt>
                <c:pt idx="8029">
                  <c:v>10461</c:v>
                </c:pt>
                <c:pt idx="8030">
                  <c:v>10953</c:v>
                </c:pt>
                <c:pt idx="8031">
                  <c:v>12356</c:v>
                </c:pt>
                <c:pt idx="8032">
                  <c:v>10372</c:v>
                </c:pt>
                <c:pt idx="8033">
                  <c:v>9596</c:v>
                </c:pt>
                <c:pt idx="8034">
                  <c:v>9444</c:v>
                </c:pt>
                <c:pt idx="8035">
                  <c:v>12625</c:v>
                </c:pt>
                <c:pt idx="8036">
                  <c:v>10461</c:v>
                </c:pt>
                <c:pt idx="8037">
                  <c:v>10953</c:v>
                </c:pt>
                <c:pt idx="8038">
                  <c:v>12356</c:v>
                </c:pt>
                <c:pt idx="8039">
                  <c:v>10372</c:v>
                </c:pt>
                <c:pt idx="8040">
                  <c:v>8984</c:v>
                </c:pt>
                <c:pt idx="8041">
                  <c:v>9596</c:v>
                </c:pt>
                <c:pt idx="8042">
                  <c:v>9444</c:v>
                </c:pt>
                <c:pt idx="8043">
                  <c:v>12625</c:v>
                </c:pt>
                <c:pt idx="8044">
                  <c:v>10461</c:v>
                </c:pt>
                <c:pt idx="8045">
                  <c:v>10953</c:v>
                </c:pt>
                <c:pt idx="8046">
                  <c:v>12356</c:v>
                </c:pt>
                <c:pt idx="8047">
                  <c:v>10372</c:v>
                </c:pt>
                <c:pt idx="8048">
                  <c:v>8984</c:v>
                </c:pt>
                <c:pt idx="8049">
                  <c:v>9596</c:v>
                </c:pt>
                <c:pt idx="8050">
                  <c:v>9444</c:v>
                </c:pt>
                <c:pt idx="8051">
                  <c:v>12625</c:v>
                </c:pt>
                <c:pt idx="8052">
                  <c:v>10461</c:v>
                </c:pt>
                <c:pt idx="8053">
                  <c:v>10953</c:v>
                </c:pt>
                <c:pt idx="8054">
                  <c:v>12356</c:v>
                </c:pt>
                <c:pt idx="8055">
                  <c:v>10372</c:v>
                </c:pt>
                <c:pt idx="8056">
                  <c:v>8984</c:v>
                </c:pt>
                <c:pt idx="8057">
                  <c:v>8774</c:v>
                </c:pt>
                <c:pt idx="8058">
                  <c:v>9444</c:v>
                </c:pt>
                <c:pt idx="8059">
                  <c:v>12625</c:v>
                </c:pt>
                <c:pt idx="8060">
                  <c:v>10461</c:v>
                </c:pt>
                <c:pt idx="8061">
                  <c:v>10953</c:v>
                </c:pt>
                <c:pt idx="8062">
                  <c:v>12356</c:v>
                </c:pt>
                <c:pt idx="8063">
                  <c:v>10372</c:v>
                </c:pt>
                <c:pt idx="8064">
                  <c:v>8984</c:v>
                </c:pt>
                <c:pt idx="8065">
                  <c:v>8774</c:v>
                </c:pt>
                <c:pt idx="8066">
                  <c:v>7424</c:v>
                </c:pt>
                <c:pt idx="8067">
                  <c:v>12625</c:v>
                </c:pt>
                <c:pt idx="8068">
                  <c:v>10461</c:v>
                </c:pt>
                <c:pt idx="8069">
                  <c:v>10953</c:v>
                </c:pt>
                <c:pt idx="8070">
                  <c:v>12356</c:v>
                </c:pt>
                <c:pt idx="8071">
                  <c:v>10372</c:v>
                </c:pt>
                <c:pt idx="8072">
                  <c:v>8984</c:v>
                </c:pt>
                <c:pt idx="8073">
                  <c:v>8774</c:v>
                </c:pt>
                <c:pt idx="8074">
                  <c:v>7424</c:v>
                </c:pt>
                <c:pt idx="8075">
                  <c:v>11671</c:v>
                </c:pt>
                <c:pt idx="8076">
                  <c:v>10461</c:v>
                </c:pt>
                <c:pt idx="8077">
                  <c:v>10953</c:v>
                </c:pt>
                <c:pt idx="8078">
                  <c:v>12356</c:v>
                </c:pt>
                <c:pt idx="8079">
                  <c:v>10372</c:v>
                </c:pt>
                <c:pt idx="8080">
                  <c:v>8984</c:v>
                </c:pt>
                <c:pt idx="8081">
                  <c:v>8774</c:v>
                </c:pt>
                <c:pt idx="8082">
                  <c:v>7424</c:v>
                </c:pt>
                <c:pt idx="8083">
                  <c:v>11671</c:v>
                </c:pt>
                <c:pt idx="8084">
                  <c:v>10394</c:v>
                </c:pt>
                <c:pt idx="8085">
                  <c:v>10953</c:v>
                </c:pt>
                <c:pt idx="8086">
                  <c:v>12356</c:v>
                </c:pt>
                <c:pt idx="8087">
                  <c:v>10372</c:v>
                </c:pt>
                <c:pt idx="8088">
                  <c:v>8984</c:v>
                </c:pt>
                <c:pt idx="8089">
                  <c:v>8774</c:v>
                </c:pt>
                <c:pt idx="8090">
                  <c:v>7424</c:v>
                </c:pt>
                <c:pt idx="8091">
                  <c:v>11671</c:v>
                </c:pt>
                <c:pt idx="8092">
                  <c:v>10394</c:v>
                </c:pt>
                <c:pt idx="8093">
                  <c:v>10146</c:v>
                </c:pt>
                <c:pt idx="8094">
                  <c:v>12356</c:v>
                </c:pt>
                <c:pt idx="8095">
                  <c:v>10372</c:v>
                </c:pt>
                <c:pt idx="8096">
                  <c:v>8984</c:v>
                </c:pt>
                <c:pt idx="8097">
                  <c:v>8774</c:v>
                </c:pt>
                <c:pt idx="8098">
                  <c:v>7424</c:v>
                </c:pt>
                <c:pt idx="8099">
                  <c:v>11671</c:v>
                </c:pt>
                <c:pt idx="8100">
                  <c:v>10394</c:v>
                </c:pt>
                <c:pt idx="8101">
                  <c:v>10146</c:v>
                </c:pt>
                <c:pt idx="8102">
                  <c:v>9606</c:v>
                </c:pt>
                <c:pt idx="8103">
                  <c:v>10372</c:v>
                </c:pt>
                <c:pt idx="8104">
                  <c:v>8984</c:v>
                </c:pt>
                <c:pt idx="8105">
                  <c:v>8774</c:v>
                </c:pt>
                <c:pt idx="8106">
                  <c:v>7424</c:v>
                </c:pt>
                <c:pt idx="8107">
                  <c:v>11671</c:v>
                </c:pt>
                <c:pt idx="8108">
                  <c:v>10394</c:v>
                </c:pt>
                <c:pt idx="8109">
                  <c:v>10146</c:v>
                </c:pt>
                <c:pt idx="8110">
                  <c:v>9606</c:v>
                </c:pt>
                <c:pt idx="8111">
                  <c:v>9674</c:v>
                </c:pt>
                <c:pt idx="8112">
                  <c:v>8984</c:v>
                </c:pt>
                <c:pt idx="8113">
                  <c:v>8774</c:v>
                </c:pt>
                <c:pt idx="8114">
                  <c:v>7424</c:v>
                </c:pt>
                <c:pt idx="8115">
                  <c:v>11671</c:v>
                </c:pt>
                <c:pt idx="8116">
                  <c:v>10394</c:v>
                </c:pt>
                <c:pt idx="8117">
                  <c:v>10146</c:v>
                </c:pt>
                <c:pt idx="8118">
                  <c:v>9606</c:v>
                </c:pt>
                <c:pt idx="8119">
                  <c:v>9674</c:v>
                </c:pt>
                <c:pt idx="8120">
                  <c:v>9847</c:v>
                </c:pt>
                <c:pt idx="8121">
                  <c:v>8774</c:v>
                </c:pt>
                <c:pt idx="8122">
                  <c:v>7424</c:v>
                </c:pt>
                <c:pt idx="8123">
                  <c:v>11671</c:v>
                </c:pt>
                <c:pt idx="8124">
                  <c:v>10394</c:v>
                </c:pt>
                <c:pt idx="8125">
                  <c:v>10146</c:v>
                </c:pt>
                <c:pt idx="8126">
                  <c:v>9606</c:v>
                </c:pt>
                <c:pt idx="8127">
                  <c:v>9674</c:v>
                </c:pt>
                <c:pt idx="8128">
                  <c:v>9847</c:v>
                </c:pt>
                <c:pt idx="8129">
                  <c:v>8352</c:v>
                </c:pt>
                <c:pt idx="8130">
                  <c:v>8774</c:v>
                </c:pt>
                <c:pt idx="8131">
                  <c:v>7424</c:v>
                </c:pt>
                <c:pt idx="8132">
                  <c:v>11671</c:v>
                </c:pt>
                <c:pt idx="8133">
                  <c:v>10394</c:v>
                </c:pt>
                <c:pt idx="8134">
                  <c:v>10146</c:v>
                </c:pt>
                <c:pt idx="8135">
                  <c:v>9606</c:v>
                </c:pt>
                <c:pt idx="8136">
                  <c:v>9674</c:v>
                </c:pt>
                <c:pt idx="8137">
                  <c:v>9847</c:v>
                </c:pt>
                <c:pt idx="8138">
                  <c:v>8352</c:v>
                </c:pt>
                <c:pt idx="8139">
                  <c:v>7424</c:v>
                </c:pt>
                <c:pt idx="8140">
                  <c:v>11671</c:v>
                </c:pt>
                <c:pt idx="8141">
                  <c:v>10394</c:v>
                </c:pt>
                <c:pt idx="8142">
                  <c:v>10146</c:v>
                </c:pt>
                <c:pt idx="8143">
                  <c:v>9606</c:v>
                </c:pt>
                <c:pt idx="8144">
                  <c:v>9674</c:v>
                </c:pt>
                <c:pt idx="8145">
                  <c:v>9847</c:v>
                </c:pt>
                <c:pt idx="8146">
                  <c:v>8352</c:v>
                </c:pt>
                <c:pt idx="8147">
                  <c:v>10458</c:v>
                </c:pt>
                <c:pt idx="8148">
                  <c:v>11671</c:v>
                </c:pt>
                <c:pt idx="8149">
                  <c:v>10394</c:v>
                </c:pt>
                <c:pt idx="8150">
                  <c:v>10146</c:v>
                </c:pt>
                <c:pt idx="8151">
                  <c:v>9606</c:v>
                </c:pt>
                <c:pt idx="8152">
                  <c:v>9674</c:v>
                </c:pt>
                <c:pt idx="8153">
                  <c:v>9847</c:v>
                </c:pt>
                <c:pt idx="8154">
                  <c:v>8352</c:v>
                </c:pt>
                <c:pt idx="8155">
                  <c:v>10458</c:v>
                </c:pt>
                <c:pt idx="8156">
                  <c:v>8650</c:v>
                </c:pt>
                <c:pt idx="8157">
                  <c:v>10394</c:v>
                </c:pt>
                <c:pt idx="8158">
                  <c:v>10146</c:v>
                </c:pt>
                <c:pt idx="8159">
                  <c:v>9606</c:v>
                </c:pt>
                <c:pt idx="8160">
                  <c:v>9674</c:v>
                </c:pt>
                <c:pt idx="8161">
                  <c:v>9847</c:v>
                </c:pt>
                <c:pt idx="8162">
                  <c:v>8352</c:v>
                </c:pt>
                <c:pt idx="8163">
                  <c:v>10458</c:v>
                </c:pt>
                <c:pt idx="8164">
                  <c:v>8650</c:v>
                </c:pt>
                <c:pt idx="8165">
                  <c:v>10146</c:v>
                </c:pt>
                <c:pt idx="8166">
                  <c:v>9606</c:v>
                </c:pt>
                <c:pt idx="8167">
                  <c:v>9674</c:v>
                </c:pt>
                <c:pt idx="8168">
                  <c:v>9847</c:v>
                </c:pt>
                <c:pt idx="8169">
                  <c:v>8352</c:v>
                </c:pt>
                <c:pt idx="8170">
                  <c:v>10458</c:v>
                </c:pt>
                <c:pt idx="8171">
                  <c:v>8650</c:v>
                </c:pt>
                <c:pt idx="8172">
                  <c:v>10654</c:v>
                </c:pt>
                <c:pt idx="8173">
                  <c:v>9606</c:v>
                </c:pt>
                <c:pt idx="8174">
                  <c:v>9674</c:v>
                </c:pt>
                <c:pt idx="8175">
                  <c:v>9847</c:v>
                </c:pt>
                <c:pt idx="8176">
                  <c:v>8352</c:v>
                </c:pt>
                <c:pt idx="8177">
                  <c:v>10458</c:v>
                </c:pt>
                <c:pt idx="8178">
                  <c:v>8650</c:v>
                </c:pt>
                <c:pt idx="8179">
                  <c:v>10654</c:v>
                </c:pt>
                <c:pt idx="8180">
                  <c:v>12117</c:v>
                </c:pt>
                <c:pt idx="8181">
                  <c:v>9674</c:v>
                </c:pt>
                <c:pt idx="8182">
                  <c:v>9847</c:v>
                </c:pt>
                <c:pt idx="8183">
                  <c:v>8352</c:v>
                </c:pt>
                <c:pt idx="8184">
                  <c:v>10458</c:v>
                </c:pt>
                <c:pt idx="8185">
                  <c:v>8650</c:v>
                </c:pt>
                <c:pt idx="8186">
                  <c:v>10654</c:v>
                </c:pt>
                <c:pt idx="8187">
                  <c:v>12117</c:v>
                </c:pt>
                <c:pt idx="8188">
                  <c:v>1737</c:v>
                </c:pt>
                <c:pt idx="8189">
                  <c:v>9847</c:v>
                </c:pt>
                <c:pt idx="8190">
                  <c:v>8352</c:v>
                </c:pt>
                <c:pt idx="8191">
                  <c:v>10458</c:v>
                </c:pt>
                <c:pt idx="8192">
                  <c:v>8650</c:v>
                </c:pt>
                <c:pt idx="8193">
                  <c:v>10654</c:v>
                </c:pt>
                <c:pt idx="8194">
                  <c:v>12117</c:v>
                </c:pt>
                <c:pt idx="8195">
                  <c:v>1737</c:v>
                </c:pt>
                <c:pt idx="8196">
                  <c:v>11305</c:v>
                </c:pt>
                <c:pt idx="8197">
                  <c:v>8352</c:v>
                </c:pt>
                <c:pt idx="8198">
                  <c:v>10458</c:v>
                </c:pt>
                <c:pt idx="8199">
                  <c:v>8650</c:v>
                </c:pt>
                <c:pt idx="8200">
                  <c:v>10654</c:v>
                </c:pt>
                <c:pt idx="8201">
                  <c:v>12117</c:v>
                </c:pt>
                <c:pt idx="8202">
                  <c:v>1737</c:v>
                </c:pt>
                <c:pt idx="8203">
                  <c:v>11305</c:v>
                </c:pt>
                <c:pt idx="8204">
                  <c:v>11073</c:v>
                </c:pt>
                <c:pt idx="8205">
                  <c:v>10458</c:v>
                </c:pt>
                <c:pt idx="8206">
                  <c:v>8650</c:v>
                </c:pt>
                <c:pt idx="8207">
                  <c:v>10654</c:v>
                </c:pt>
                <c:pt idx="8208">
                  <c:v>12117</c:v>
                </c:pt>
                <c:pt idx="8209">
                  <c:v>1737</c:v>
                </c:pt>
                <c:pt idx="8210">
                  <c:v>11305</c:v>
                </c:pt>
                <c:pt idx="8211">
                  <c:v>11073</c:v>
                </c:pt>
                <c:pt idx="8212">
                  <c:v>11429</c:v>
                </c:pt>
                <c:pt idx="8213">
                  <c:v>10458</c:v>
                </c:pt>
                <c:pt idx="8214">
                  <c:v>8650</c:v>
                </c:pt>
                <c:pt idx="8215">
                  <c:v>10654</c:v>
                </c:pt>
                <c:pt idx="8216">
                  <c:v>12117</c:v>
                </c:pt>
                <c:pt idx="8217">
                  <c:v>1737</c:v>
                </c:pt>
                <c:pt idx="8218">
                  <c:v>11305</c:v>
                </c:pt>
                <c:pt idx="8219">
                  <c:v>11073</c:v>
                </c:pt>
                <c:pt idx="8220">
                  <c:v>11429</c:v>
                </c:pt>
                <c:pt idx="8221">
                  <c:v>11595</c:v>
                </c:pt>
                <c:pt idx="8222">
                  <c:v>8650</c:v>
                </c:pt>
                <c:pt idx="8223">
                  <c:v>10654</c:v>
                </c:pt>
                <c:pt idx="8224">
                  <c:v>12117</c:v>
                </c:pt>
                <c:pt idx="8225">
                  <c:v>1737</c:v>
                </c:pt>
                <c:pt idx="8226">
                  <c:v>11305</c:v>
                </c:pt>
                <c:pt idx="8227">
                  <c:v>11073</c:v>
                </c:pt>
                <c:pt idx="8228">
                  <c:v>11429</c:v>
                </c:pt>
                <c:pt idx="8229">
                  <c:v>11595</c:v>
                </c:pt>
                <c:pt idx="8230">
                  <c:v>11125</c:v>
                </c:pt>
                <c:pt idx="8231">
                  <c:v>10654</c:v>
                </c:pt>
                <c:pt idx="8232">
                  <c:v>12117</c:v>
                </c:pt>
                <c:pt idx="8233">
                  <c:v>1737</c:v>
                </c:pt>
                <c:pt idx="8234">
                  <c:v>11305</c:v>
                </c:pt>
                <c:pt idx="8235">
                  <c:v>11073</c:v>
                </c:pt>
                <c:pt idx="8236">
                  <c:v>11429</c:v>
                </c:pt>
                <c:pt idx="8237">
                  <c:v>11595</c:v>
                </c:pt>
                <c:pt idx="8238">
                  <c:v>11125</c:v>
                </c:pt>
                <c:pt idx="8239">
                  <c:v>12000</c:v>
                </c:pt>
                <c:pt idx="8240">
                  <c:v>10654</c:v>
                </c:pt>
                <c:pt idx="8241">
                  <c:v>12117</c:v>
                </c:pt>
                <c:pt idx="8242">
                  <c:v>1737</c:v>
                </c:pt>
                <c:pt idx="8243">
                  <c:v>11305</c:v>
                </c:pt>
                <c:pt idx="8244">
                  <c:v>11073</c:v>
                </c:pt>
                <c:pt idx="8245">
                  <c:v>11429</c:v>
                </c:pt>
                <c:pt idx="8246">
                  <c:v>11595</c:v>
                </c:pt>
                <c:pt idx="8247">
                  <c:v>11125</c:v>
                </c:pt>
                <c:pt idx="8248">
                  <c:v>12000</c:v>
                </c:pt>
                <c:pt idx="8249">
                  <c:v>8852</c:v>
                </c:pt>
                <c:pt idx="8250">
                  <c:v>12117</c:v>
                </c:pt>
                <c:pt idx="8251">
                  <c:v>1737</c:v>
                </c:pt>
                <c:pt idx="8252">
                  <c:v>11305</c:v>
                </c:pt>
                <c:pt idx="8253">
                  <c:v>11073</c:v>
                </c:pt>
                <c:pt idx="8254">
                  <c:v>11429</c:v>
                </c:pt>
                <c:pt idx="8255">
                  <c:v>11595</c:v>
                </c:pt>
                <c:pt idx="8256">
                  <c:v>11125</c:v>
                </c:pt>
                <c:pt idx="8257">
                  <c:v>12000</c:v>
                </c:pt>
                <c:pt idx="8258">
                  <c:v>8852</c:v>
                </c:pt>
                <c:pt idx="8259">
                  <c:v>11055</c:v>
                </c:pt>
                <c:pt idx="8260">
                  <c:v>1737</c:v>
                </c:pt>
                <c:pt idx="8261">
                  <c:v>11305</c:v>
                </c:pt>
                <c:pt idx="8262">
                  <c:v>11073</c:v>
                </c:pt>
                <c:pt idx="8263">
                  <c:v>11429</c:v>
                </c:pt>
                <c:pt idx="8264">
                  <c:v>11595</c:v>
                </c:pt>
                <c:pt idx="8265">
                  <c:v>11125</c:v>
                </c:pt>
                <c:pt idx="8266">
                  <c:v>12000</c:v>
                </c:pt>
                <c:pt idx="8267">
                  <c:v>8852</c:v>
                </c:pt>
                <c:pt idx="8268">
                  <c:v>11055</c:v>
                </c:pt>
                <c:pt idx="8269">
                  <c:v>11858</c:v>
                </c:pt>
                <c:pt idx="8270">
                  <c:v>11305</c:v>
                </c:pt>
                <c:pt idx="8271">
                  <c:v>11073</c:v>
                </c:pt>
                <c:pt idx="8272">
                  <c:v>11429</c:v>
                </c:pt>
                <c:pt idx="8273">
                  <c:v>11595</c:v>
                </c:pt>
                <c:pt idx="8274">
                  <c:v>11125</c:v>
                </c:pt>
                <c:pt idx="8275">
                  <c:v>12000</c:v>
                </c:pt>
                <c:pt idx="8276">
                  <c:v>8852</c:v>
                </c:pt>
                <c:pt idx="8277">
                  <c:v>11055</c:v>
                </c:pt>
                <c:pt idx="8278">
                  <c:v>11858</c:v>
                </c:pt>
                <c:pt idx="8279">
                  <c:v>11663</c:v>
                </c:pt>
                <c:pt idx="8280">
                  <c:v>11073</c:v>
                </c:pt>
                <c:pt idx="8281">
                  <c:v>11429</c:v>
                </c:pt>
                <c:pt idx="8282">
                  <c:v>11595</c:v>
                </c:pt>
                <c:pt idx="8283">
                  <c:v>11125</c:v>
                </c:pt>
                <c:pt idx="8284">
                  <c:v>12000</c:v>
                </c:pt>
                <c:pt idx="8285">
                  <c:v>8852</c:v>
                </c:pt>
                <c:pt idx="8286">
                  <c:v>11055</c:v>
                </c:pt>
                <c:pt idx="8287">
                  <c:v>11858</c:v>
                </c:pt>
                <c:pt idx="8288">
                  <c:v>11663</c:v>
                </c:pt>
                <c:pt idx="8289">
                  <c:v>11546</c:v>
                </c:pt>
                <c:pt idx="8290">
                  <c:v>11429</c:v>
                </c:pt>
                <c:pt idx="8291">
                  <c:v>11595</c:v>
                </c:pt>
                <c:pt idx="8292">
                  <c:v>11125</c:v>
                </c:pt>
                <c:pt idx="8293">
                  <c:v>12000</c:v>
                </c:pt>
                <c:pt idx="8294">
                  <c:v>8852</c:v>
                </c:pt>
                <c:pt idx="8295">
                  <c:v>11055</c:v>
                </c:pt>
                <c:pt idx="8296">
                  <c:v>11858</c:v>
                </c:pt>
                <c:pt idx="8297">
                  <c:v>11663</c:v>
                </c:pt>
                <c:pt idx="8298">
                  <c:v>11546</c:v>
                </c:pt>
                <c:pt idx="8299">
                  <c:v>10563</c:v>
                </c:pt>
                <c:pt idx="8300">
                  <c:v>11595</c:v>
                </c:pt>
                <c:pt idx="8301">
                  <c:v>11125</c:v>
                </c:pt>
                <c:pt idx="8302">
                  <c:v>12000</c:v>
                </c:pt>
                <c:pt idx="8303">
                  <c:v>8852</c:v>
                </c:pt>
                <c:pt idx="8304">
                  <c:v>11055</c:v>
                </c:pt>
                <c:pt idx="8305">
                  <c:v>11858</c:v>
                </c:pt>
                <c:pt idx="8306">
                  <c:v>11663</c:v>
                </c:pt>
                <c:pt idx="8307">
                  <c:v>11546</c:v>
                </c:pt>
                <c:pt idx="8308">
                  <c:v>10563</c:v>
                </c:pt>
                <c:pt idx="8309">
                  <c:v>11375</c:v>
                </c:pt>
                <c:pt idx="8310">
                  <c:v>11125</c:v>
                </c:pt>
                <c:pt idx="8311">
                  <c:v>12000</c:v>
                </c:pt>
                <c:pt idx="8312">
                  <c:v>8852</c:v>
                </c:pt>
                <c:pt idx="8313">
                  <c:v>11055</c:v>
                </c:pt>
                <c:pt idx="8314">
                  <c:v>11858</c:v>
                </c:pt>
                <c:pt idx="8315">
                  <c:v>11663</c:v>
                </c:pt>
                <c:pt idx="8316">
                  <c:v>11546</c:v>
                </c:pt>
                <c:pt idx="8317">
                  <c:v>10563</c:v>
                </c:pt>
                <c:pt idx="8318">
                  <c:v>11375</c:v>
                </c:pt>
                <c:pt idx="8319">
                  <c:v>8929</c:v>
                </c:pt>
                <c:pt idx="8320">
                  <c:v>12000</c:v>
                </c:pt>
                <c:pt idx="8321">
                  <c:v>8852</c:v>
                </c:pt>
                <c:pt idx="8322">
                  <c:v>11055</c:v>
                </c:pt>
                <c:pt idx="8323">
                  <c:v>11858</c:v>
                </c:pt>
                <c:pt idx="8324">
                  <c:v>11663</c:v>
                </c:pt>
                <c:pt idx="8325">
                  <c:v>11546</c:v>
                </c:pt>
                <c:pt idx="8326">
                  <c:v>10563</c:v>
                </c:pt>
                <c:pt idx="8327">
                  <c:v>11375</c:v>
                </c:pt>
                <c:pt idx="8328">
                  <c:v>8929</c:v>
                </c:pt>
                <c:pt idx="8329">
                  <c:v>12056</c:v>
                </c:pt>
                <c:pt idx="8330">
                  <c:v>8852</c:v>
                </c:pt>
                <c:pt idx="8331">
                  <c:v>11055</c:v>
                </c:pt>
                <c:pt idx="8332">
                  <c:v>11858</c:v>
                </c:pt>
                <c:pt idx="8333">
                  <c:v>11663</c:v>
                </c:pt>
                <c:pt idx="8334">
                  <c:v>11546</c:v>
                </c:pt>
                <c:pt idx="8335">
                  <c:v>10563</c:v>
                </c:pt>
                <c:pt idx="8336">
                  <c:v>11375</c:v>
                </c:pt>
                <c:pt idx="8337">
                  <c:v>8929</c:v>
                </c:pt>
                <c:pt idx="8338">
                  <c:v>12056</c:v>
                </c:pt>
                <c:pt idx="8339">
                  <c:v>4375</c:v>
                </c:pt>
                <c:pt idx="8340">
                  <c:v>11055</c:v>
                </c:pt>
                <c:pt idx="8341">
                  <c:v>11858</c:v>
                </c:pt>
                <c:pt idx="8342">
                  <c:v>11663</c:v>
                </c:pt>
                <c:pt idx="8343">
                  <c:v>11546</c:v>
                </c:pt>
                <c:pt idx="8344">
                  <c:v>10563</c:v>
                </c:pt>
                <c:pt idx="8345">
                  <c:v>11375</c:v>
                </c:pt>
                <c:pt idx="8346">
                  <c:v>8929</c:v>
                </c:pt>
                <c:pt idx="8347">
                  <c:v>12056</c:v>
                </c:pt>
                <c:pt idx="8348">
                  <c:v>4375</c:v>
                </c:pt>
                <c:pt idx="8349">
                  <c:v>9371</c:v>
                </c:pt>
                <c:pt idx="8350">
                  <c:v>11858</c:v>
                </c:pt>
                <c:pt idx="8351">
                  <c:v>11663</c:v>
                </c:pt>
                <c:pt idx="8352">
                  <c:v>11546</c:v>
                </c:pt>
                <c:pt idx="8353">
                  <c:v>10563</c:v>
                </c:pt>
                <c:pt idx="8354">
                  <c:v>11375</c:v>
                </c:pt>
                <c:pt idx="8355">
                  <c:v>8929</c:v>
                </c:pt>
                <c:pt idx="8356">
                  <c:v>12056</c:v>
                </c:pt>
                <c:pt idx="8357">
                  <c:v>4375</c:v>
                </c:pt>
                <c:pt idx="8358">
                  <c:v>9371</c:v>
                </c:pt>
                <c:pt idx="8359">
                  <c:v>12269</c:v>
                </c:pt>
                <c:pt idx="8360">
                  <c:v>11663</c:v>
                </c:pt>
                <c:pt idx="8361">
                  <c:v>11546</c:v>
                </c:pt>
                <c:pt idx="8362">
                  <c:v>10563</c:v>
                </c:pt>
                <c:pt idx="8363">
                  <c:v>11375</c:v>
                </c:pt>
                <c:pt idx="8364">
                  <c:v>8929</c:v>
                </c:pt>
                <c:pt idx="8365">
                  <c:v>12056</c:v>
                </c:pt>
                <c:pt idx="8366">
                  <c:v>4375</c:v>
                </c:pt>
                <c:pt idx="8367">
                  <c:v>9371</c:v>
                </c:pt>
                <c:pt idx="8368">
                  <c:v>12269</c:v>
                </c:pt>
                <c:pt idx="8369">
                  <c:v>11956</c:v>
                </c:pt>
                <c:pt idx="8370">
                  <c:v>11546</c:v>
                </c:pt>
                <c:pt idx="8371">
                  <c:v>10563</c:v>
                </c:pt>
                <c:pt idx="8372">
                  <c:v>11375</c:v>
                </c:pt>
                <c:pt idx="8373">
                  <c:v>8929</c:v>
                </c:pt>
                <c:pt idx="8374">
                  <c:v>12056</c:v>
                </c:pt>
                <c:pt idx="8375">
                  <c:v>4375</c:v>
                </c:pt>
                <c:pt idx="8376">
                  <c:v>9371</c:v>
                </c:pt>
                <c:pt idx="8377">
                  <c:v>12269</c:v>
                </c:pt>
                <c:pt idx="8378">
                  <c:v>11956</c:v>
                </c:pt>
                <c:pt idx="8379">
                  <c:v>11239</c:v>
                </c:pt>
                <c:pt idx="8380">
                  <c:v>10563</c:v>
                </c:pt>
                <c:pt idx="8381">
                  <c:v>11375</c:v>
                </c:pt>
                <c:pt idx="8382">
                  <c:v>8929</c:v>
                </c:pt>
                <c:pt idx="8383">
                  <c:v>12056</c:v>
                </c:pt>
                <c:pt idx="8384">
                  <c:v>4375</c:v>
                </c:pt>
                <c:pt idx="8385">
                  <c:v>9371</c:v>
                </c:pt>
                <c:pt idx="8386">
                  <c:v>12269</c:v>
                </c:pt>
                <c:pt idx="8387">
                  <c:v>11956</c:v>
                </c:pt>
                <c:pt idx="8388">
                  <c:v>11239</c:v>
                </c:pt>
                <c:pt idx="8389">
                  <c:v>10920</c:v>
                </c:pt>
                <c:pt idx="8390">
                  <c:v>11375</c:v>
                </c:pt>
                <c:pt idx="8391">
                  <c:v>8929</c:v>
                </c:pt>
                <c:pt idx="8392">
                  <c:v>12056</c:v>
                </c:pt>
                <c:pt idx="8393">
                  <c:v>4375</c:v>
                </c:pt>
                <c:pt idx="8394">
                  <c:v>9371</c:v>
                </c:pt>
                <c:pt idx="8395">
                  <c:v>12269</c:v>
                </c:pt>
                <c:pt idx="8396">
                  <c:v>11956</c:v>
                </c:pt>
                <c:pt idx="8397">
                  <c:v>11239</c:v>
                </c:pt>
                <c:pt idx="8398">
                  <c:v>10920</c:v>
                </c:pt>
                <c:pt idx="8399">
                  <c:v>9496</c:v>
                </c:pt>
                <c:pt idx="8400">
                  <c:v>8929</c:v>
                </c:pt>
                <c:pt idx="8401">
                  <c:v>12056</c:v>
                </c:pt>
                <c:pt idx="8402">
                  <c:v>4375</c:v>
                </c:pt>
                <c:pt idx="8403">
                  <c:v>9371</c:v>
                </c:pt>
                <c:pt idx="8404">
                  <c:v>12269</c:v>
                </c:pt>
                <c:pt idx="8405">
                  <c:v>11956</c:v>
                </c:pt>
                <c:pt idx="8406">
                  <c:v>11239</c:v>
                </c:pt>
                <c:pt idx="8407">
                  <c:v>10920</c:v>
                </c:pt>
                <c:pt idx="8408">
                  <c:v>9496</c:v>
                </c:pt>
                <c:pt idx="8409">
                  <c:v>12056</c:v>
                </c:pt>
                <c:pt idx="8410">
                  <c:v>4375</c:v>
                </c:pt>
                <c:pt idx="8411">
                  <c:v>9371</c:v>
                </c:pt>
                <c:pt idx="8412">
                  <c:v>12269</c:v>
                </c:pt>
                <c:pt idx="8413">
                  <c:v>11956</c:v>
                </c:pt>
                <c:pt idx="8414">
                  <c:v>11239</c:v>
                </c:pt>
                <c:pt idx="8415">
                  <c:v>10920</c:v>
                </c:pt>
                <c:pt idx="8416">
                  <c:v>9496</c:v>
                </c:pt>
                <c:pt idx="8417">
                  <c:v>10756</c:v>
                </c:pt>
                <c:pt idx="8418">
                  <c:v>4375</c:v>
                </c:pt>
                <c:pt idx="8419">
                  <c:v>9371</c:v>
                </c:pt>
                <c:pt idx="8420">
                  <c:v>12269</c:v>
                </c:pt>
                <c:pt idx="8421">
                  <c:v>11956</c:v>
                </c:pt>
                <c:pt idx="8422">
                  <c:v>11239</c:v>
                </c:pt>
                <c:pt idx="8423">
                  <c:v>10920</c:v>
                </c:pt>
                <c:pt idx="8424">
                  <c:v>9496</c:v>
                </c:pt>
                <c:pt idx="8425">
                  <c:v>10756</c:v>
                </c:pt>
                <c:pt idx="8426">
                  <c:v>12195</c:v>
                </c:pt>
                <c:pt idx="8427">
                  <c:v>9371</c:v>
                </c:pt>
                <c:pt idx="8428">
                  <c:v>12269</c:v>
                </c:pt>
                <c:pt idx="8429">
                  <c:v>11956</c:v>
                </c:pt>
                <c:pt idx="8430">
                  <c:v>11239</c:v>
                </c:pt>
                <c:pt idx="8431">
                  <c:v>10920</c:v>
                </c:pt>
                <c:pt idx="8432">
                  <c:v>9496</c:v>
                </c:pt>
                <c:pt idx="8433">
                  <c:v>10756</c:v>
                </c:pt>
                <c:pt idx="8434">
                  <c:v>12195</c:v>
                </c:pt>
                <c:pt idx="8435">
                  <c:v>10000</c:v>
                </c:pt>
                <c:pt idx="8436">
                  <c:v>12269</c:v>
                </c:pt>
                <c:pt idx="8437">
                  <c:v>11956</c:v>
                </c:pt>
                <c:pt idx="8438">
                  <c:v>11239</c:v>
                </c:pt>
                <c:pt idx="8439">
                  <c:v>10920</c:v>
                </c:pt>
                <c:pt idx="8440">
                  <c:v>9496</c:v>
                </c:pt>
                <c:pt idx="8441">
                  <c:v>10756</c:v>
                </c:pt>
                <c:pt idx="8442">
                  <c:v>12195</c:v>
                </c:pt>
                <c:pt idx="8443">
                  <c:v>10000</c:v>
                </c:pt>
                <c:pt idx="8444">
                  <c:v>9440</c:v>
                </c:pt>
                <c:pt idx="8445">
                  <c:v>11956</c:v>
                </c:pt>
                <c:pt idx="8446">
                  <c:v>11239</c:v>
                </c:pt>
                <c:pt idx="8447">
                  <c:v>10920</c:v>
                </c:pt>
                <c:pt idx="8448">
                  <c:v>9496</c:v>
                </c:pt>
                <c:pt idx="8449">
                  <c:v>10756</c:v>
                </c:pt>
                <c:pt idx="8450">
                  <c:v>12195</c:v>
                </c:pt>
                <c:pt idx="8451">
                  <c:v>10000</c:v>
                </c:pt>
                <c:pt idx="8452">
                  <c:v>9440</c:v>
                </c:pt>
                <c:pt idx="8453">
                  <c:v>11631</c:v>
                </c:pt>
                <c:pt idx="8454">
                  <c:v>11239</c:v>
                </c:pt>
                <c:pt idx="8455">
                  <c:v>10920</c:v>
                </c:pt>
                <c:pt idx="8456">
                  <c:v>9496</c:v>
                </c:pt>
                <c:pt idx="8457">
                  <c:v>10756</c:v>
                </c:pt>
                <c:pt idx="8458">
                  <c:v>12195</c:v>
                </c:pt>
                <c:pt idx="8459">
                  <c:v>10000</c:v>
                </c:pt>
                <c:pt idx="8460">
                  <c:v>9440</c:v>
                </c:pt>
                <c:pt idx="8461">
                  <c:v>11631</c:v>
                </c:pt>
                <c:pt idx="8462">
                  <c:v>9808</c:v>
                </c:pt>
                <c:pt idx="8463">
                  <c:v>10920</c:v>
                </c:pt>
                <c:pt idx="8464">
                  <c:v>9496</c:v>
                </c:pt>
                <c:pt idx="8465">
                  <c:v>10756</c:v>
                </c:pt>
                <c:pt idx="8466">
                  <c:v>12195</c:v>
                </c:pt>
                <c:pt idx="8467">
                  <c:v>10000</c:v>
                </c:pt>
                <c:pt idx="8468">
                  <c:v>9440</c:v>
                </c:pt>
                <c:pt idx="8469">
                  <c:v>11631</c:v>
                </c:pt>
                <c:pt idx="8470">
                  <c:v>9808</c:v>
                </c:pt>
                <c:pt idx="8471">
                  <c:v>11406</c:v>
                </c:pt>
                <c:pt idx="8472">
                  <c:v>9496</c:v>
                </c:pt>
                <c:pt idx="8473">
                  <c:v>10756</c:v>
                </c:pt>
                <c:pt idx="8474">
                  <c:v>12195</c:v>
                </c:pt>
                <c:pt idx="8475">
                  <c:v>10000</c:v>
                </c:pt>
                <c:pt idx="8476">
                  <c:v>9440</c:v>
                </c:pt>
                <c:pt idx="8477">
                  <c:v>11631</c:v>
                </c:pt>
                <c:pt idx="8478">
                  <c:v>9808</c:v>
                </c:pt>
                <c:pt idx="8479">
                  <c:v>11406</c:v>
                </c:pt>
                <c:pt idx="8480">
                  <c:v>10756</c:v>
                </c:pt>
                <c:pt idx="8481">
                  <c:v>12195</c:v>
                </c:pt>
                <c:pt idx="8482">
                  <c:v>10000</c:v>
                </c:pt>
                <c:pt idx="8483">
                  <c:v>9440</c:v>
                </c:pt>
                <c:pt idx="8484">
                  <c:v>11631</c:v>
                </c:pt>
                <c:pt idx="8485">
                  <c:v>9808</c:v>
                </c:pt>
                <c:pt idx="8486">
                  <c:v>11406</c:v>
                </c:pt>
                <c:pt idx="8487">
                  <c:v>10558</c:v>
                </c:pt>
                <c:pt idx="8488">
                  <c:v>10756</c:v>
                </c:pt>
                <c:pt idx="8489">
                  <c:v>12195</c:v>
                </c:pt>
                <c:pt idx="8490">
                  <c:v>10000</c:v>
                </c:pt>
                <c:pt idx="8491">
                  <c:v>9440</c:v>
                </c:pt>
                <c:pt idx="8492">
                  <c:v>11631</c:v>
                </c:pt>
                <c:pt idx="8493">
                  <c:v>9808</c:v>
                </c:pt>
                <c:pt idx="8494">
                  <c:v>11406</c:v>
                </c:pt>
                <c:pt idx="8495">
                  <c:v>10558</c:v>
                </c:pt>
                <c:pt idx="8496">
                  <c:v>10238</c:v>
                </c:pt>
                <c:pt idx="8497">
                  <c:v>12195</c:v>
                </c:pt>
                <c:pt idx="8498">
                  <c:v>10000</c:v>
                </c:pt>
                <c:pt idx="8499">
                  <c:v>9440</c:v>
                </c:pt>
                <c:pt idx="8500">
                  <c:v>11631</c:v>
                </c:pt>
                <c:pt idx="8501">
                  <c:v>9808</c:v>
                </c:pt>
                <c:pt idx="8502">
                  <c:v>11406</c:v>
                </c:pt>
                <c:pt idx="8503">
                  <c:v>10558</c:v>
                </c:pt>
                <c:pt idx="8504">
                  <c:v>10238</c:v>
                </c:pt>
                <c:pt idx="8505">
                  <c:v>10000</c:v>
                </c:pt>
                <c:pt idx="8506">
                  <c:v>9440</c:v>
                </c:pt>
                <c:pt idx="8507">
                  <c:v>11631</c:v>
                </c:pt>
                <c:pt idx="8508">
                  <c:v>9808</c:v>
                </c:pt>
                <c:pt idx="8509">
                  <c:v>11406</c:v>
                </c:pt>
                <c:pt idx="8510">
                  <c:v>10558</c:v>
                </c:pt>
                <c:pt idx="8511">
                  <c:v>10238</c:v>
                </c:pt>
                <c:pt idx="8512">
                  <c:v>10198</c:v>
                </c:pt>
                <c:pt idx="8513">
                  <c:v>9440</c:v>
                </c:pt>
                <c:pt idx="8514">
                  <c:v>11631</c:v>
                </c:pt>
                <c:pt idx="8515">
                  <c:v>9808</c:v>
                </c:pt>
                <c:pt idx="8516">
                  <c:v>11406</c:v>
                </c:pt>
                <c:pt idx="8517">
                  <c:v>10558</c:v>
                </c:pt>
                <c:pt idx="8518">
                  <c:v>10238</c:v>
                </c:pt>
                <c:pt idx="8519">
                  <c:v>10198</c:v>
                </c:pt>
                <c:pt idx="8520">
                  <c:v>10184</c:v>
                </c:pt>
                <c:pt idx="8521">
                  <c:v>11631</c:v>
                </c:pt>
                <c:pt idx="8522">
                  <c:v>9808</c:v>
                </c:pt>
                <c:pt idx="8523">
                  <c:v>11406</c:v>
                </c:pt>
                <c:pt idx="8524">
                  <c:v>10558</c:v>
                </c:pt>
                <c:pt idx="8525">
                  <c:v>10238</c:v>
                </c:pt>
                <c:pt idx="8526">
                  <c:v>10198</c:v>
                </c:pt>
                <c:pt idx="8527">
                  <c:v>10184</c:v>
                </c:pt>
                <c:pt idx="8528">
                  <c:v>8654</c:v>
                </c:pt>
                <c:pt idx="8529">
                  <c:v>9808</c:v>
                </c:pt>
                <c:pt idx="8530">
                  <c:v>11406</c:v>
                </c:pt>
                <c:pt idx="8531">
                  <c:v>10558</c:v>
                </c:pt>
                <c:pt idx="8532">
                  <c:v>10238</c:v>
                </c:pt>
                <c:pt idx="8533">
                  <c:v>10198</c:v>
                </c:pt>
                <c:pt idx="8534">
                  <c:v>10184</c:v>
                </c:pt>
                <c:pt idx="8535">
                  <c:v>8654</c:v>
                </c:pt>
                <c:pt idx="8536">
                  <c:v>11406</c:v>
                </c:pt>
                <c:pt idx="8537">
                  <c:v>10558</c:v>
                </c:pt>
                <c:pt idx="8538">
                  <c:v>10238</c:v>
                </c:pt>
                <c:pt idx="8539">
                  <c:v>10198</c:v>
                </c:pt>
                <c:pt idx="8540">
                  <c:v>10184</c:v>
                </c:pt>
                <c:pt idx="8541">
                  <c:v>8654</c:v>
                </c:pt>
                <c:pt idx="8542">
                  <c:v>8967</c:v>
                </c:pt>
                <c:pt idx="8543">
                  <c:v>10558</c:v>
                </c:pt>
                <c:pt idx="8544">
                  <c:v>10238</c:v>
                </c:pt>
                <c:pt idx="8545">
                  <c:v>10198</c:v>
                </c:pt>
                <c:pt idx="8546">
                  <c:v>10184</c:v>
                </c:pt>
                <c:pt idx="8547">
                  <c:v>8654</c:v>
                </c:pt>
                <c:pt idx="8548">
                  <c:v>8967</c:v>
                </c:pt>
                <c:pt idx="8549">
                  <c:v>8210</c:v>
                </c:pt>
                <c:pt idx="8550">
                  <c:v>10558</c:v>
                </c:pt>
                <c:pt idx="8551">
                  <c:v>10238</c:v>
                </c:pt>
                <c:pt idx="8552">
                  <c:v>10198</c:v>
                </c:pt>
                <c:pt idx="8553">
                  <c:v>10184</c:v>
                </c:pt>
                <c:pt idx="8554">
                  <c:v>8654</c:v>
                </c:pt>
                <c:pt idx="8555">
                  <c:v>8967</c:v>
                </c:pt>
                <c:pt idx="8556">
                  <c:v>8210</c:v>
                </c:pt>
                <c:pt idx="8557">
                  <c:v>8961</c:v>
                </c:pt>
                <c:pt idx="8558">
                  <c:v>10238</c:v>
                </c:pt>
                <c:pt idx="8559">
                  <c:v>10198</c:v>
                </c:pt>
                <c:pt idx="8560">
                  <c:v>10184</c:v>
                </c:pt>
                <c:pt idx="8561">
                  <c:v>8654</c:v>
                </c:pt>
                <c:pt idx="8562">
                  <c:v>8967</c:v>
                </c:pt>
                <c:pt idx="8563">
                  <c:v>8210</c:v>
                </c:pt>
                <c:pt idx="8564">
                  <c:v>8961</c:v>
                </c:pt>
                <c:pt idx="8565">
                  <c:v>10382</c:v>
                </c:pt>
                <c:pt idx="8566">
                  <c:v>10198</c:v>
                </c:pt>
                <c:pt idx="8567">
                  <c:v>10184</c:v>
                </c:pt>
                <c:pt idx="8568">
                  <c:v>8654</c:v>
                </c:pt>
                <c:pt idx="8569">
                  <c:v>8967</c:v>
                </c:pt>
                <c:pt idx="8570">
                  <c:v>8210</c:v>
                </c:pt>
                <c:pt idx="8571">
                  <c:v>8961</c:v>
                </c:pt>
                <c:pt idx="8572">
                  <c:v>10382</c:v>
                </c:pt>
                <c:pt idx="8573">
                  <c:v>10423</c:v>
                </c:pt>
                <c:pt idx="8574">
                  <c:v>10198</c:v>
                </c:pt>
                <c:pt idx="8575">
                  <c:v>10184</c:v>
                </c:pt>
                <c:pt idx="8576">
                  <c:v>8654</c:v>
                </c:pt>
                <c:pt idx="8577">
                  <c:v>8967</c:v>
                </c:pt>
                <c:pt idx="8578">
                  <c:v>8210</c:v>
                </c:pt>
                <c:pt idx="8579">
                  <c:v>8961</c:v>
                </c:pt>
                <c:pt idx="8580">
                  <c:v>10382</c:v>
                </c:pt>
                <c:pt idx="8581">
                  <c:v>10423</c:v>
                </c:pt>
                <c:pt idx="8582">
                  <c:v>10322</c:v>
                </c:pt>
                <c:pt idx="8583">
                  <c:v>10184</c:v>
                </c:pt>
                <c:pt idx="8584">
                  <c:v>8654</c:v>
                </c:pt>
                <c:pt idx="8585">
                  <c:v>8967</c:v>
                </c:pt>
                <c:pt idx="8586">
                  <c:v>8210</c:v>
                </c:pt>
                <c:pt idx="8587">
                  <c:v>8961</c:v>
                </c:pt>
                <c:pt idx="8588">
                  <c:v>10382</c:v>
                </c:pt>
                <c:pt idx="8589">
                  <c:v>10423</c:v>
                </c:pt>
                <c:pt idx="8590">
                  <c:v>10322</c:v>
                </c:pt>
                <c:pt idx="8591">
                  <c:v>10390</c:v>
                </c:pt>
                <c:pt idx="8592">
                  <c:v>8654</c:v>
                </c:pt>
                <c:pt idx="8593">
                  <c:v>8967</c:v>
                </c:pt>
                <c:pt idx="8594">
                  <c:v>8210</c:v>
                </c:pt>
                <c:pt idx="8595">
                  <c:v>8961</c:v>
                </c:pt>
                <c:pt idx="8596">
                  <c:v>10382</c:v>
                </c:pt>
                <c:pt idx="8597">
                  <c:v>10423</c:v>
                </c:pt>
                <c:pt idx="8598">
                  <c:v>10322</c:v>
                </c:pt>
                <c:pt idx="8599">
                  <c:v>10390</c:v>
                </c:pt>
                <c:pt idx="8600">
                  <c:v>10099</c:v>
                </c:pt>
                <c:pt idx="8601">
                  <c:v>8967</c:v>
                </c:pt>
                <c:pt idx="8602">
                  <c:v>8210</c:v>
                </c:pt>
                <c:pt idx="8603">
                  <c:v>8961</c:v>
                </c:pt>
                <c:pt idx="8604">
                  <c:v>10382</c:v>
                </c:pt>
                <c:pt idx="8605">
                  <c:v>10423</c:v>
                </c:pt>
                <c:pt idx="8606">
                  <c:v>10322</c:v>
                </c:pt>
                <c:pt idx="8607">
                  <c:v>10390</c:v>
                </c:pt>
                <c:pt idx="8608">
                  <c:v>10099</c:v>
                </c:pt>
                <c:pt idx="8609">
                  <c:v>10935</c:v>
                </c:pt>
                <c:pt idx="8610">
                  <c:v>8967</c:v>
                </c:pt>
                <c:pt idx="8611">
                  <c:v>8210</c:v>
                </c:pt>
                <c:pt idx="8612">
                  <c:v>8961</c:v>
                </c:pt>
                <c:pt idx="8613">
                  <c:v>10382</c:v>
                </c:pt>
                <c:pt idx="8614">
                  <c:v>10423</c:v>
                </c:pt>
                <c:pt idx="8615">
                  <c:v>10322</c:v>
                </c:pt>
                <c:pt idx="8616">
                  <c:v>10390</c:v>
                </c:pt>
                <c:pt idx="8617">
                  <c:v>10099</c:v>
                </c:pt>
                <c:pt idx="8618">
                  <c:v>10935</c:v>
                </c:pt>
                <c:pt idx="8619">
                  <c:v>11656</c:v>
                </c:pt>
                <c:pt idx="8620">
                  <c:v>8210</c:v>
                </c:pt>
                <c:pt idx="8621">
                  <c:v>8961</c:v>
                </c:pt>
                <c:pt idx="8622">
                  <c:v>10382</c:v>
                </c:pt>
                <c:pt idx="8623">
                  <c:v>10423</c:v>
                </c:pt>
                <c:pt idx="8624">
                  <c:v>10322</c:v>
                </c:pt>
                <c:pt idx="8625">
                  <c:v>10390</c:v>
                </c:pt>
                <c:pt idx="8626">
                  <c:v>10099</c:v>
                </c:pt>
                <c:pt idx="8627">
                  <c:v>10935</c:v>
                </c:pt>
                <c:pt idx="8628">
                  <c:v>11656</c:v>
                </c:pt>
                <c:pt idx="8629">
                  <c:v>9699</c:v>
                </c:pt>
                <c:pt idx="8630">
                  <c:v>8961</c:v>
                </c:pt>
                <c:pt idx="8631">
                  <c:v>10382</c:v>
                </c:pt>
                <c:pt idx="8632">
                  <c:v>10423</c:v>
                </c:pt>
                <c:pt idx="8633">
                  <c:v>10322</c:v>
                </c:pt>
                <c:pt idx="8634">
                  <c:v>10390</c:v>
                </c:pt>
                <c:pt idx="8635">
                  <c:v>10099</c:v>
                </c:pt>
                <c:pt idx="8636">
                  <c:v>10935</c:v>
                </c:pt>
                <c:pt idx="8637">
                  <c:v>11656</c:v>
                </c:pt>
                <c:pt idx="8638">
                  <c:v>9699</c:v>
                </c:pt>
                <c:pt idx="8639">
                  <c:v>10939</c:v>
                </c:pt>
                <c:pt idx="8640">
                  <c:v>10382</c:v>
                </c:pt>
                <c:pt idx="8641">
                  <c:v>10423</c:v>
                </c:pt>
                <c:pt idx="8642">
                  <c:v>10322</c:v>
                </c:pt>
                <c:pt idx="8643">
                  <c:v>10390</c:v>
                </c:pt>
                <c:pt idx="8644">
                  <c:v>10099</c:v>
                </c:pt>
                <c:pt idx="8645">
                  <c:v>10935</c:v>
                </c:pt>
                <c:pt idx="8646">
                  <c:v>11656</c:v>
                </c:pt>
                <c:pt idx="8647">
                  <c:v>9699</c:v>
                </c:pt>
                <c:pt idx="8648">
                  <c:v>10939</c:v>
                </c:pt>
                <c:pt idx="8649">
                  <c:v>10309</c:v>
                </c:pt>
                <c:pt idx="8650">
                  <c:v>13750</c:v>
                </c:pt>
                <c:pt idx="8651">
                  <c:v>19554</c:v>
                </c:pt>
                <c:pt idx="8652">
                  <c:v>21248</c:v>
                </c:pt>
                <c:pt idx="8653">
                  <c:v>4777</c:v>
                </c:pt>
                <c:pt idx="8654">
                  <c:v>17170</c:v>
                </c:pt>
                <c:pt idx="8655">
                  <c:v>19673</c:v>
                </c:pt>
                <c:pt idx="8656">
                  <c:v>16093</c:v>
                </c:pt>
                <c:pt idx="8657">
                  <c:v>7647</c:v>
                </c:pt>
                <c:pt idx="8658">
                  <c:v>13750</c:v>
                </c:pt>
                <c:pt idx="8659">
                  <c:v>19554</c:v>
                </c:pt>
                <c:pt idx="8660">
                  <c:v>21248</c:v>
                </c:pt>
                <c:pt idx="8661">
                  <c:v>4777</c:v>
                </c:pt>
                <c:pt idx="8662">
                  <c:v>17170</c:v>
                </c:pt>
                <c:pt idx="8663">
                  <c:v>19673</c:v>
                </c:pt>
                <c:pt idx="8664">
                  <c:v>16093</c:v>
                </c:pt>
                <c:pt idx="8665">
                  <c:v>7647</c:v>
                </c:pt>
                <c:pt idx="8666">
                  <c:v>19228</c:v>
                </c:pt>
                <c:pt idx="8667">
                  <c:v>19554</c:v>
                </c:pt>
                <c:pt idx="8668">
                  <c:v>21248</c:v>
                </c:pt>
                <c:pt idx="8669">
                  <c:v>4777</c:v>
                </c:pt>
                <c:pt idx="8670">
                  <c:v>17170</c:v>
                </c:pt>
                <c:pt idx="8671">
                  <c:v>19673</c:v>
                </c:pt>
                <c:pt idx="8672">
                  <c:v>16093</c:v>
                </c:pt>
                <c:pt idx="8673">
                  <c:v>7647</c:v>
                </c:pt>
                <c:pt idx="8674">
                  <c:v>19228</c:v>
                </c:pt>
                <c:pt idx="8675">
                  <c:v>16952</c:v>
                </c:pt>
                <c:pt idx="8676">
                  <c:v>21248</c:v>
                </c:pt>
                <c:pt idx="8677">
                  <c:v>4777</c:v>
                </c:pt>
                <c:pt idx="8678">
                  <c:v>17170</c:v>
                </c:pt>
                <c:pt idx="8679">
                  <c:v>19673</c:v>
                </c:pt>
                <c:pt idx="8680">
                  <c:v>16093</c:v>
                </c:pt>
                <c:pt idx="8681">
                  <c:v>7647</c:v>
                </c:pt>
                <c:pt idx="8682">
                  <c:v>19228</c:v>
                </c:pt>
                <c:pt idx="8683">
                  <c:v>16952</c:v>
                </c:pt>
                <c:pt idx="8684">
                  <c:v>18357</c:v>
                </c:pt>
                <c:pt idx="8685">
                  <c:v>4777</c:v>
                </c:pt>
                <c:pt idx="8686">
                  <c:v>17170</c:v>
                </c:pt>
                <c:pt idx="8687">
                  <c:v>19673</c:v>
                </c:pt>
                <c:pt idx="8688">
                  <c:v>16093</c:v>
                </c:pt>
                <c:pt idx="8689">
                  <c:v>7647</c:v>
                </c:pt>
                <c:pt idx="8690">
                  <c:v>19228</c:v>
                </c:pt>
                <c:pt idx="8691">
                  <c:v>16952</c:v>
                </c:pt>
                <c:pt idx="8692">
                  <c:v>18357</c:v>
                </c:pt>
                <c:pt idx="8693">
                  <c:v>15455</c:v>
                </c:pt>
                <c:pt idx="8694">
                  <c:v>17170</c:v>
                </c:pt>
                <c:pt idx="8695">
                  <c:v>19673</c:v>
                </c:pt>
                <c:pt idx="8696">
                  <c:v>16093</c:v>
                </c:pt>
                <c:pt idx="8697">
                  <c:v>7647</c:v>
                </c:pt>
                <c:pt idx="8698">
                  <c:v>19228</c:v>
                </c:pt>
                <c:pt idx="8699">
                  <c:v>16952</c:v>
                </c:pt>
                <c:pt idx="8700">
                  <c:v>18357</c:v>
                </c:pt>
                <c:pt idx="8701">
                  <c:v>15455</c:v>
                </c:pt>
                <c:pt idx="8702">
                  <c:v>18389</c:v>
                </c:pt>
                <c:pt idx="8703">
                  <c:v>19673</c:v>
                </c:pt>
                <c:pt idx="8704">
                  <c:v>16093</c:v>
                </c:pt>
                <c:pt idx="8705">
                  <c:v>7647</c:v>
                </c:pt>
                <c:pt idx="8706">
                  <c:v>19228</c:v>
                </c:pt>
                <c:pt idx="8707">
                  <c:v>16952</c:v>
                </c:pt>
                <c:pt idx="8708">
                  <c:v>18357</c:v>
                </c:pt>
                <c:pt idx="8709">
                  <c:v>15455</c:v>
                </c:pt>
                <c:pt idx="8710">
                  <c:v>18389</c:v>
                </c:pt>
                <c:pt idx="8711">
                  <c:v>16136</c:v>
                </c:pt>
                <c:pt idx="8712">
                  <c:v>19673</c:v>
                </c:pt>
                <c:pt idx="8713">
                  <c:v>16093</c:v>
                </c:pt>
                <c:pt idx="8714">
                  <c:v>7647</c:v>
                </c:pt>
                <c:pt idx="8715">
                  <c:v>19228</c:v>
                </c:pt>
                <c:pt idx="8716">
                  <c:v>16952</c:v>
                </c:pt>
                <c:pt idx="8717">
                  <c:v>18357</c:v>
                </c:pt>
                <c:pt idx="8718">
                  <c:v>15455</c:v>
                </c:pt>
                <c:pt idx="8719">
                  <c:v>18389</c:v>
                </c:pt>
                <c:pt idx="8720">
                  <c:v>16136</c:v>
                </c:pt>
                <c:pt idx="8721">
                  <c:v>16093</c:v>
                </c:pt>
                <c:pt idx="8722">
                  <c:v>7647</c:v>
                </c:pt>
                <c:pt idx="8723">
                  <c:v>19228</c:v>
                </c:pt>
                <c:pt idx="8724">
                  <c:v>16952</c:v>
                </c:pt>
                <c:pt idx="8725">
                  <c:v>18357</c:v>
                </c:pt>
                <c:pt idx="8726">
                  <c:v>15455</c:v>
                </c:pt>
                <c:pt idx="8727">
                  <c:v>18389</c:v>
                </c:pt>
                <c:pt idx="8728">
                  <c:v>16136</c:v>
                </c:pt>
                <c:pt idx="8729">
                  <c:v>14962</c:v>
                </c:pt>
                <c:pt idx="8730">
                  <c:v>7647</c:v>
                </c:pt>
                <c:pt idx="8731">
                  <c:v>19228</c:v>
                </c:pt>
                <c:pt idx="8732">
                  <c:v>16952</c:v>
                </c:pt>
                <c:pt idx="8733">
                  <c:v>18357</c:v>
                </c:pt>
                <c:pt idx="8734">
                  <c:v>15455</c:v>
                </c:pt>
                <c:pt idx="8735">
                  <c:v>18389</c:v>
                </c:pt>
                <c:pt idx="8736">
                  <c:v>16136</c:v>
                </c:pt>
                <c:pt idx="8737">
                  <c:v>14962</c:v>
                </c:pt>
                <c:pt idx="8738">
                  <c:v>16358</c:v>
                </c:pt>
                <c:pt idx="8739">
                  <c:v>19228</c:v>
                </c:pt>
                <c:pt idx="8740">
                  <c:v>16952</c:v>
                </c:pt>
                <c:pt idx="8741">
                  <c:v>18357</c:v>
                </c:pt>
                <c:pt idx="8742">
                  <c:v>15455</c:v>
                </c:pt>
                <c:pt idx="8743">
                  <c:v>18389</c:v>
                </c:pt>
                <c:pt idx="8744">
                  <c:v>16136</c:v>
                </c:pt>
                <c:pt idx="8745">
                  <c:v>14962</c:v>
                </c:pt>
                <c:pt idx="8746">
                  <c:v>16358</c:v>
                </c:pt>
                <c:pt idx="8747">
                  <c:v>14765</c:v>
                </c:pt>
                <c:pt idx="8748">
                  <c:v>16952</c:v>
                </c:pt>
                <c:pt idx="8749">
                  <c:v>18357</c:v>
                </c:pt>
                <c:pt idx="8750">
                  <c:v>15455</c:v>
                </c:pt>
                <c:pt idx="8751">
                  <c:v>18389</c:v>
                </c:pt>
                <c:pt idx="8752">
                  <c:v>16136</c:v>
                </c:pt>
                <c:pt idx="8753">
                  <c:v>14962</c:v>
                </c:pt>
                <c:pt idx="8754">
                  <c:v>16358</c:v>
                </c:pt>
                <c:pt idx="8755">
                  <c:v>14765</c:v>
                </c:pt>
                <c:pt idx="8756">
                  <c:v>18357</c:v>
                </c:pt>
                <c:pt idx="8757">
                  <c:v>15455</c:v>
                </c:pt>
                <c:pt idx="8758">
                  <c:v>18389</c:v>
                </c:pt>
                <c:pt idx="8759">
                  <c:v>16136</c:v>
                </c:pt>
                <c:pt idx="8760">
                  <c:v>14962</c:v>
                </c:pt>
                <c:pt idx="8761">
                  <c:v>16358</c:v>
                </c:pt>
                <c:pt idx="8762">
                  <c:v>14765</c:v>
                </c:pt>
                <c:pt idx="8763">
                  <c:v>16292</c:v>
                </c:pt>
                <c:pt idx="8764">
                  <c:v>15455</c:v>
                </c:pt>
                <c:pt idx="8765">
                  <c:v>18389</c:v>
                </c:pt>
                <c:pt idx="8766">
                  <c:v>16136</c:v>
                </c:pt>
                <c:pt idx="8767">
                  <c:v>14962</c:v>
                </c:pt>
                <c:pt idx="8768">
                  <c:v>16358</c:v>
                </c:pt>
                <c:pt idx="8769">
                  <c:v>14765</c:v>
                </c:pt>
                <c:pt idx="8770">
                  <c:v>16292</c:v>
                </c:pt>
                <c:pt idx="8771">
                  <c:v>16793</c:v>
                </c:pt>
                <c:pt idx="8772">
                  <c:v>18389</c:v>
                </c:pt>
                <c:pt idx="8773">
                  <c:v>16136</c:v>
                </c:pt>
                <c:pt idx="8774">
                  <c:v>14962</c:v>
                </c:pt>
                <c:pt idx="8775">
                  <c:v>16358</c:v>
                </c:pt>
                <c:pt idx="8776">
                  <c:v>14765</c:v>
                </c:pt>
                <c:pt idx="8777">
                  <c:v>16292</c:v>
                </c:pt>
                <c:pt idx="8778">
                  <c:v>16793</c:v>
                </c:pt>
                <c:pt idx="8779">
                  <c:v>17553</c:v>
                </c:pt>
                <c:pt idx="8780">
                  <c:v>16136</c:v>
                </c:pt>
                <c:pt idx="8781">
                  <c:v>14962</c:v>
                </c:pt>
                <c:pt idx="8782">
                  <c:v>16358</c:v>
                </c:pt>
                <c:pt idx="8783">
                  <c:v>14765</c:v>
                </c:pt>
                <c:pt idx="8784">
                  <c:v>16292</c:v>
                </c:pt>
                <c:pt idx="8785">
                  <c:v>16793</c:v>
                </c:pt>
                <c:pt idx="8786">
                  <c:v>17553</c:v>
                </c:pt>
                <c:pt idx="8787">
                  <c:v>10990</c:v>
                </c:pt>
                <c:pt idx="8788">
                  <c:v>10000</c:v>
                </c:pt>
                <c:pt idx="8789">
                  <c:v>26879</c:v>
                </c:pt>
                <c:pt idx="8790">
                  <c:v>23404</c:v>
                </c:pt>
                <c:pt idx="8791">
                  <c:v>25277</c:v>
                </c:pt>
                <c:pt idx="8792">
                  <c:v>10000</c:v>
                </c:pt>
                <c:pt idx="8793">
                  <c:v>26879</c:v>
                </c:pt>
                <c:pt idx="8794">
                  <c:v>23404</c:v>
                </c:pt>
                <c:pt idx="8795">
                  <c:v>25277</c:v>
                </c:pt>
                <c:pt idx="8796">
                  <c:v>23100</c:v>
                </c:pt>
                <c:pt idx="8797">
                  <c:v>26879</c:v>
                </c:pt>
                <c:pt idx="8798">
                  <c:v>23404</c:v>
                </c:pt>
                <c:pt idx="8799">
                  <c:v>25277</c:v>
                </c:pt>
                <c:pt idx="8800">
                  <c:v>23100</c:v>
                </c:pt>
                <c:pt idx="8801">
                  <c:v>22305</c:v>
                </c:pt>
                <c:pt idx="8802">
                  <c:v>26879</c:v>
                </c:pt>
                <c:pt idx="8803">
                  <c:v>23404</c:v>
                </c:pt>
                <c:pt idx="8804">
                  <c:v>25277</c:v>
                </c:pt>
                <c:pt idx="8805">
                  <c:v>23100</c:v>
                </c:pt>
                <c:pt idx="8806">
                  <c:v>22305</c:v>
                </c:pt>
                <c:pt idx="8807">
                  <c:v>23404</c:v>
                </c:pt>
                <c:pt idx="8808">
                  <c:v>25277</c:v>
                </c:pt>
                <c:pt idx="8809">
                  <c:v>23100</c:v>
                </c:pt>
                <c:pt idx="8810">
                  <c:v>22305</c:v>
                </c:pt>
                <c:pt idx="8811">
                  <c:v>22096</c:v>
                </c:pt>
                <c:pt idx="8812">
                  <c:v>23404</c:v>
                </c:pt>
                <c:pt idx="8813">
                  <c:v>25277</c:v>
                </c:pt>
                <c:pt idx="8814">
                  <c:v>23100</c:v>
                </c:pt>
                <c:pt idx="8815">
                  <c:v>22305</c:v>
                </c:pt>
                <c:pt idx="8816">
                  <c:v>22096</c:v>
                </c:pt>
                <c:pt idx="8817">
                  <c:v>19480</c:v>
                </c:pt>
                <c:pt idx="8818">
                  <c:v>25277</c:v>
                </c:pt>
                <c:pt idx="8819">
                  <c:v>23100</c:v>
                </c:pt>
                <c:pt idx="8820">
                  <c:v>22305</c:v>
                </c:pt>
                <c:pt idx="8821">
                  <c:v>22096</c:v>
                </c:pt>
                <c:pt idx="8822">
                  <c:v>19480</c:v>
                </c:pt>
                <c:pt idx="8823">
                  <c:v>23100</c:v>
                </c:pt>
                <c:pt idx="8824">
                  <c:v>22305</c:v>
                </c:pt>
                <c:pt idx="8825">
                  <c:v>22096</c:v>
                </c:pt>
                <c:pt idx="8826">
                  <c:v>19480</c:v>
                </c:pt>
                <c:pt idx="8827">
                  <c:v>23100</c:v>
                </c:pt>
                <c:pt idx="8828">
                  <c:v>22305</c:v>
                </c:pt>
                <c:pt idx="8829">
                  <c:v>22096</c:v>
                </c:pt>
                <c:pt idx="8830">
                  <c:v>19480</c:v>
                </c:pt>
                <c:pt idx="8831">
                  <c:v>18601</c:v>
                </c:pt>
                <c:pt idx="8832">
                  <c:v>23100</c:v>
                </c:pt>
                <c:pt idx="8833">
                  <c:v>22305</c:v>
                </c:pt>
                <c:pt idx="8834">
                  <c:v>22096</c:v>
                </c:pt>
                <c:pt idx="8835">
                  <c:v>19480</c:v>
                </c:pt>
                <c:pt idx="8836">
                  <c:v>18601</c:v>
                </c:pt>
                <c:pt idx="8837">
                  <c:v>21450</c:v>
                </c:pt>
                <c:pt idx="8838">
                  <c:v>23100</c:v>
                </c:pt>
                <c:pt idx="8839">
                  <c:v>22305</c:v>
                </c:pt>
                <c:pt idx="8840">
                  <c:v>22096</c:v>
                </c:pt>
                <c:pt idx="8841">
                  <c:v>19480</c:v>
                </c:pt>
                <c:pt idx="8842">
                  <c:v>18601</c:v>
                </c:pt>
                <c:pt idx="8843">
                  <c:v>21450</c:v>
                </c:pt>
                <c:pt idx="8844">
                  <c:v>18835</c:v>
                </c:pt>
                <c:pt idx="8845">
                  <c:v>22305</c:v>
                </c:pt>
                <c:pt idx="8846">
                  <c:v>22096</c:v>
                </c:pt>
                <c:pt idx="8847">
                  <c:v>19480</c:v>
                </c:pt>
                <c:pt idx="8848">
                  <c:v>18601</c:v>
                </c:pt>
                <c:pt idx="8849">
                  <c:v>21450</c:v>
                </c:pt>
                <c:pt idx="8850">
                  <c:v>18835</c:v>
                </c:pt>
                <c:pt idx="8851">
                  <c:v>22096</c:v>
                </c:pt>
                <c:pt idx="8852">
                  <c:v>19480</c:v>
                </c:pt>
                <c:pt idx="8853">
                  <c:v>18601</c:v>
                </c:pt>
                <c:pt idx="8854">
                  <c:v>21450</c:v>
                </c:pt>
                <c:pt idx="8855">
                  <c:v>18835</c:v>
                </c:pt>
                <c:pt idx="8856">
                  <c:v>18145</c:v>
                </c:pt>
                <c:pt idx="8857">
                  <c:v>22096</c:v>
                </c:pt>
                <c:pt idx="8858">
                  <c:v>19480</c:v>
                </c:pt>
                <c:pt idx="8859">
                  <c:v>18601</c:v>
                </c:pt>
                <c:pt idx="8860">
                  <c:v>21450</c:v>
                </c:pt>
                <c:pt idx="8861">
                  <c:v>18835</c:v>
                </c:pt>
                <c:pt idx="8862">
                  <c:v>18145</c:v>
                </c:pt>
                <c:pt idx="8863">
                  <c:v>19480</c:v>
                </c:pt>
                <c:pt idx="8864">
                  <c:v>18601</c:v>
                </c:pt>
                <c:pt idx="8865">
                  <c:v>21450</c:v>
                </c:pt>
                <c:pt idx="8866">
                  <c:v>18835</c:v>
                </c:pt>
                <c:pt idx="8867">
                  <c:v>18145</c:v>
                </c:pt>
                <c:pt idx="8868">
                  <c:v>21600</c:v>
                </c:pt>
                <c:pt idx="8869">
                  <c:v>18601</c:v>
                </c:pt>
                <c:pt idx="8870">
                  <c:v>21450</c:v>
                </c:pt>
                <c:pt idx="8871">
                  <c:v>18835</c:v>
                </c:pt>
                <c:pt idx="8872">
                  <c:v>18145</c:v>
                </c:pt>
                <c:pt idx="8873">
                  <c:v>21600</c:v>
                </c:pt>
                <c:pt idx="8874">
                  <c:v>21528</c:v>
                </c:pt>
                <c:pt idx="8875">
                  <c:v>18601</c:v>
                </c:pt>
                <c:pt idx="8876">
                  <c:v>21450</c:v>
                </c:pt>
                <c:pt idx="8877">
                  <c:v>18835</c:v>
                </c:pt>
                <c:pt idx="8878">
                  <c:v>18145</c:v>
                </c:pt>
                <c:pt idx="8879">
                  <c:v>21600</c:v>
                </c:pt>
                <c:pt idx="8880">
                  <c:v>21528</c:v>
                </c:pt>
                <c:pt idx="8881">
                  <c:v>18601</c:v>
                </c:pt>
                <c:pt idx="8882">
                  <c:v>21450</c:v>
                </c:pt>
                <c:pt idx="8883">
                  <c:v>18835</c:v>
                </c:pt>
                <c:pt idx="8884">
                  <c:v>18145</c:v>
                </c:pt>
                <c:pt idx="8885">
                  <c:v>21600</c:v>
                </c:pt>
                <c:pt idx="8886">
                  <c:v>21528</c:v>
                </c:pt>
                <c:pt idx="8887">
                  <c:v>21237</c:v>
                </c:pt>
                <c:pt idx="8888">
                  <c:v>21450</c:v>
                </c:pt>
                <c:pt idx="8889">
                  <c:v>18835</c:v>
                </c:pt>
                <c:pt idx="8890">
                  <c:v>18145</c:v>
                </c:pt>
                <c:pt idx="8891">
                  <c:v>21600</c:v>
                </c:pt>
                <c:pt idx="8892">
                  <c:v>21528</c:v>
                </c:pt>
                <c:pt idx="8893">
                  <c:v>21237</c:v>
                </c:pt>
                <c:pt idx="8894">
                  <c:v>18835</c:v>
                </c:pt>
                <c:pt idx="8895">
                  <c:v>18145</c:v>
                </c:pt>
                <c:pt idx="8896">
                  <c:v>21600</c:v>
                </c:pt>
                <c:pt idx="8897">
                  <c:v>21528</c:v>
                </c:pt>
                <c:pt idx="8898">
                  <c:v>21237</c:v>
                </c:pt>
                <c:pt idx="8899">
                  <c:v>18145</c:v>
                </c:pt>
                <c:pt idx="8900">
                  <c:v>21600</c:v>
                </c:pt>
                <c:pt idx="8901">
                  <c:v>21528</c:v>
                </c:pt>
                <c:pt idx="8902">
                  <c:v>21237</c:v>
                </c:pt>
                <c:pt idx="8903">
                  <c:v>10735</c:v>
                </c:pt>
                <c:pt idx="8904">
                  <c:v>18145</c:v>
                </c:pt>
                <c:pt idx="8905">
                  <c:v>21600</c:v>
                </c:pt>
                <c:pt idx="8906">
                  <c:v>21528</c:v>
                </c:pt>
                <c:pt idx="8907">
                  <c:v>21237</c:v>
                </c:pt>
                <c:pt idx="8908">
                  <c:v>10735</c:v>
                </c:pt>
                <c:pt idx="8909">
                  <c:v>20080</c:v>
                </c:pt>
                <c:pt idx="8910">
                  <c:v>21600</c:v>
                </c:pt>
                <c:pt idx="8911">
                  <c:v>21528</c:v>
                </c:pt>
                <c:pt idx="8912">
                  <c:v>21237</c:v>
                </c:pt>
                <c:pt idx="8913">
                  <c:v>10735</c:v>
                </c:pt>
                <c:pt idx="8914">
                  <c:v>20080</c:v>
                </c:pt>
                <c:pt idx="8915">
                  <c:v>18054</c:v>
                </c:pt>
                <c:pt idx="8916">
                  <c:v>21600</c:v>
                </c:pt>
                <c:pt idx="8917">
                  <c:v>21528</c:v>
                </c:pt>
                <c:pt idx="8918">
                  <c:v>21237</c:v>
                </c:pt>
                <c:pt idx="8919">
                  <c:v>10735</c:v>
                </c:pt>
                <c:pt idx="8920">
                  <c:v>20080</c:v>
                </c:pt>
                <c:pt idx="8921">
                  <c:v>18054</c:v>
                </c:pt>
                <c:pt idx="8922">
                  <c:v>21528</c:v>
                </c:pt>
                <c:pt idx="8923">
                  <c:v>21237</c:v>
                </c:pt>
                <c:pt idx="8924">
                  <c:v>10735</c:v>
                </c:pt>
                <c:pt idx="8925">
                  <c:v>20080</c:v>
                </c:pt>
                <c:pt idx="8926">
                  <c:v>18054</c:v>
                </c:pt>
                <c:pt idx="8927">
                  <c:v>21237</c:v>
                </c:pt>
                <c:pt idx="8928">
                  <c:v>10735</c:v>
                </c:pt>
                <c:pt idx="8929">
                  <c:v>20080</c:v>
                </c:pt>
                <c:pt idx="8930">
                  <c:v>18054</c:v>
                </c:pt>
                <c:pt idx="8931">
                  <c:v>16086</c:v>
                </c:pt>
                <c:pt idx="8932">
                  <c:v>21237</c:v>
                </c:pt>
                <c:pt idx="8933">
                  <c:v>10735</c:v>
                </c:pt>
                <c:pt idx="8934">
                  <c:v>20080</c:v>
                </c:pt>
                <c:pt idx="8935">
                  <c:v>18054</c:v>
                </c:pt>
                <c:pt idx="8936">
                  <c:v>16086</c:v>
                </c:pt>
                <c:pt idx="8937">
                  <c:v>17547</c:v>
                </c:pt>
                <c:pt idx="8938">
                  <c:v>10735</c:v>
                </c:pt>
                <c:pt idx="8939">
                  <c:v>20080</c:v>
                </c:pt>
                <c:pt idx="8940">
                  <c:v>18054</c:v>
                </c:pt>
                <c:pt idx="8941">
                  <c:v>16086</c:v>
                </c:pt>
                <c:pt idx="8942">
                  <c:v>17547</c:v>
                </c:pt>
                <c:pt idx="8943">
                  <c:v>17382</c:v>
                </c:pt>
                <c:pt idx="8944">
                  <c:v>10735</c:v>
                </c:pt>
                <c:pt idx="8945">
                  <c:v>20080</c:v>
                </c:pt>
                <c:pt idx="8946">
                  <c:v>18054</c:v>
                </c:pt>
                <c:pt idx="8947">
                  <c:v>16086</c:v>
                </c:pt>
                <c:pt idx="8948">
                  <c:v>17547</c:v>
                </c:pt>
                <c:pt idx="8949">
                  <c:v>17382</c:v>
                </c:pt>
                <c:pt idx="8950">
                  <c:v>10735</c:v>
                </c:pt>
                <c:pt idx="8951">
                  <c:v>20080</c:v>
                </c:pt>
                <c:pt idx="8952">
                  <c:v>18054</c:v>
                </c:pt>
                <c:pt idx="8953">
                  <c:v>16086</c:v>
                </c:pt>
                <c:pt idx="8954">
                  <c:v>17547</c:v>
                </c:pt>
                <c:pt idx="8955">
                  <c:v>17382</c:v>
                </c:pt>
                <c:pt idx="8956">
                  <c:v>9562</c:v>
                </c:pt>
                <c:pt idx="8957">
                  <c:v>20080</c:v>
                </c:pt>
                <c:pt idx="8958">
                  <c:v>18054</c:v>
                </c:pt>
                <c:pt idx="8959">
                  <c:v>16086</c:v>
                </c:pt>
                <c:pt idx="8960">
                  <c:v>17547</c:v>
                </c:pt>
                <c:pt idx="8961">
                  <c:v>17382</c:v>
                </c:pt>
                <c:pt idx="8962">
                  <c:v>9562</c:v>
                </c:pt>
                <c:pt idx="8963">
                  <c:v>18054</c:v>
                </c:pt>
                <c:pt idx="8964">
                  <c:v>16086</c:v>
                </c:pt>
                <c:pt idx="8965">
                  <c:v>17547</c:v>
                </c:pt>
                <c:pt idx="8966">
                  <c:v>17382</c:v>
                </c:pt>
                <c:pt idx="8967">
                  <c:v>9562</c:v>
                </c:pt>
                <c:pt idx="8968">
                  <c:v>14000</c:v>
                </c:pt>
                <c:pt idx="8969">
                  <c:v>16086</c:v>
                </c:pt>
                <c:pt idx="8970">
                  <c:v>17547</c:v>
                </c:pt>
                <c:pt idx="8971">
                  <c:v>17382</c:v>
                </c:pt>
                <c:pt idx="8972">
                  <c:v>9562</c:v>
                </c:pt>
                <c:pt idx="8973">
                  <c:v>14000</c:v>
                </c:pt>
                <c:pt idx="8974">
                  <c:v>9213</c:v>
                </c:pt>
                <c:pt idx="8975">
                  <c:v>16086</c:v>
                </c:pt>
                <c:pt idx="8976">
                  <c:v>17547</c:v>
                </c:pt>
                <c:pt idx="8977">
                  <c:v>17382</c:v>
                </c:pt>
                <c:pt idx="8978">
                  <c:v>9562</c:v>
                </c:pt>
                <c:pt idx="8979">
                  <c:v>14000</c:v>
                </c:pt>
                <c:pt idx="8980">
                  <c:v>9213</c:v>
                </c:pt>
                <c:pt idx="8981">
                  <c:v>16086</c:v>
                </c:pt>
                <c:pt idx="8982">
                  <c:v>17547</c:v>
                </c:pt>
                <c:pt idx="8983">
                  <c:v>17382</c:v>
                </c:pt>
                <c:pt idx="8984">
                  <c:v>9562</c:v>
                </c:pt>
                <c:pt idx="8985">
                  <c:v>14000</c:v>
                </c:pt>
                <c:pt idx="8986">
                  <c:v>9213</c:v>
                </c:pt>
                <c:pt idx="8987">
                  <c:v>17547</c:v>
                </c:pt>
                <c:pt idx="8988">
                  <c:v>17382</c:v>
                </c:pt>
                <c:pt idx="8989">
                  <c:v>9562</c:v>
                </c:pt>
                <c:pt idx="8990">
                  <c:v>14000</c:v>
                </c:pt>
                <c:pt idx="8991">
                  <c:v>9213</c:v>
                </c:pt>
                <c:pt idx="8992">
                  <c:v>17382</c:v>
                </c:pt>
                <c:pt idx="8993">
                  <c:v>9562</c:v>
                </c:pt>
                <c:pt idx="8994">
                  <c:v>14000</c:v>
                </c:pt>
                <c:pt idx="8995">
                  <c:v>9213</c:v>
                </c:pt>
                <c:pt idx="8996">
                  <c:v>9562</c:v>
                </c:pt>
                <c:pt idx="8997">
                  <c:v>14000</c:v>
                </c:pt>
                <c:pt idx="8998">
                  <c:v>9213</c:v>
                </c:pt>
                <c:pt idx="8999">
                  <c:v>17531</c:v>
                </c:pt>
                <c:pt idx="9000">
                  <c:v>9562</c:v>
                </c:pt>
                <c:pt idx="9001">
                  <c:v>14000</c:v>
                </c:pt>
                <c:pt idx="9002">
                  <c:v>9213</c:v>
                </c:pt>
                <c:pt idx="9003">
                  <c:v>17531</c:v>
                </c:pt>
                <c:pt idx="9004">
                  <c:v>12233</c:v>
                </c:pt>
                <c:pt idx="9005">
                  <c:v>14000</c:v>
                </c:pt>
                <c:pt idx="9006">
                  <c:v>9213</c:v>
                </c:pt>
                <c:pt idx="9007">
                  <c:v>17531</c:v>
                </c:pt>
                <c:pt idx="9008">
                  <c:v>12233</c:v>
                </c:pt>
                <c:pt idx="9009">
                  <c:v>14406</c:v>
                </c:pt>
                <c:pt idx="9010">
                  <c:v>14000</c:v>
                </c:pt>
                <c:pt idx="9011">
                  <c:v>9213</c:v>
                </c:pt>
                <c:pt idx="9012">
                  <c:v>17531</c:v>
                </c:pt>
                <c:pt idx="9013">
                  <c:v>12233</c:v>
                </c:pt>
                <c:pt idx="9014">
                  <c:v>14406</c:v>
                </c:pt>
                <c:pt idx="9015">
                  <c:v>9213</c:v>
                </c:pt>
                <c:pt idx="9016">
                  <c:v>17531</c:v>
                </c:pt>
                <c:pt idx="9017">
                  <c:v>12233</c:v>
                </c:pt>
                <c:pt idx="9018">
                  <c:v>14406</c:v>
                </c:pt>
                <c:pt idx="9019">
                  <c:v>17513</c:v>
                </c:pt>
                <c:pt idx="9020">
                  <c:v>17531</c:v>
                </c:pt>
                <c:pt idx="9021">
                  <c:v>12233</c:v>
                </c:pt>
                <c:pt idx="9022">
                  <c:v>14406</c:v>
                </c:pt>
                <c:pt idx="9023">
                  <c:v>17513</c:v>
                </c:pt>
                <c:pt idx="9024">
                  <c:v>13786</c:v>
                </c:pt>
                <c:pt idx="9025">
                  <c:v>17531</c:v>
                </c:pt>
                <c:pt idx="9026">
                  <c:v>12233</c:v>
                </c:pt>
                <c:pt idx="9027">
                  <c:v>14406</c:v>
                </c:pt>
                <c:pt idx="9028">
                  <c:v>17513</c:v>
                </c:pt>
                <c:pt idx="9029">
                  <c:v>13786</c:v>
                </c:pt>
                <c:pt idx="9030">
                  <c:v>17531</c:v>
                </c:pt>
                <c:pt idx="9031">
                  <c:v>12233</c:v>
                </c:pt>
                <c:pt idx="9032">
                  <c:v>14406</c:v>
                </c:pt>
                <c:pt idx="9033">
                  <c:v>17513</c:v>
                </c:pt>
                <c:pt idx="9034">
                  <c:v>13786</c:v>
                </c:pt>
                <c:pt idx="9035">
                  <c:v>17531</c:v>
                </c:pt>
                <c:pt idx="9036">
                  <c:v>12233</c:v>
                </c:pt>
                <c:pt idx="9037">
                  <c:v>14406</c:v>
                </c:pt>
                <c:pt idx="9038">
                  <c:v>17513</c:v>
                </c:pt>
                <c:pt idx="9039">
                  <c:v>13786</c:v>
                </c:pt>
                <c:pt idx="9040">
                  <c:v>17218</c:v>
                </c:pt>
                <c:pt idx="9041">
                  <c:v>17531</c:v>
                </c:pt>
                <c:pt idx="9042">
                  <c:v>12233</c:v>
                </c:pt>
                <c:pt idx="9043">
                  <c:v>14406</c:v>
                </c:pt>
                <c:pt idx="9044">
                  <c:v>17513</c:v>
                </c:pt>
                <c:pt idx="9045">
                  <c:v>13786</c:v>
                </c:pt>
                <c:pt idx="9046">
                  <c:v>17218</c:v>
                </c:pt>
                <c:pt idx="9047">
                  <c:v>16233</c:v>
                </c:pt>
                <c:pt idx="9048">
                  <c:v>12233</c:v>
                </c:pt>
                <c:pt idx="9049">
                  <c:v>14406</c:v>
                </c:pt>
                <c:pt idx="9050">
                  <c:v>17513</c:v>
                </c:pt>
                <c:pt idx="9051">
                  <c:v>13786</c:v>
                </c:pt>
                <c:pt idx="9052">
                  <c:v>17218</c:v>
                </c:pt>
                <c:pt idx="9053">
                  <c:v>16233</c:v>
                </c:pt>
                <c:pt idx="9054">
                  <c:v>14406</c:v>
                </c:pt>
                <c:pt idx="9055">
                  <c:v>17513</c:v>
                </c:pt>
                <c:pt idx="9056">
                  <c:v>13786</c:v>
                </c:pt>
                <c:pt idx="9057">
                  <c:v>17218</c:v>
                </c:pt>
                <c:pt idx="9058">
                  <c:v>16233</c:v>
                </c:pt>
                <c:pt idx="9059">
                  <c:v>15426</c:v>
                </c:pt>
                <c:pt idx="9060">
                  <c:v>17513</c:v>
                </c:pt>
                <c:pt idx="9061">
                  <c:v>13786</c:v>
                </c:pt>
                <c:pt idx="9062">
                  <c:v>17218</c:v>
                </c:pt>
                <c:pt idx="9063">
                  <c:v>16233</c:v>
                </c:pt>
                <c:pt idx="9064">
                  <c:v>15426</c:v>
                </c:pt>
                <c:pt idx="9065">
                  <c:v>14523</c:v>
                </c:pt>
                <c:pt idx="9066">
                  <c:v>17513</c:v>
                </c:pt>
                <c:pt idx="9067">
                  <c:v>13786</c:v>
                </c:pt>
                <c:pt idx="9068">
                  <c:v>17218</c:v>
                </c:pt>
                <c:pt idx="9069">
                  <c:v>16233</c:v>
                </c:pt>
                <c:pt idx="9070">
                  <c:v>15426</c:v>
                </c:pt>
                <c:pt idx="9071">
                  <c:v>14523</c:v>
                </c:pt>
                <c:pt idx="9072">
                  <c:v>14285</c:v>
                </c:pt>
                <c:pt idx="9073">
                  <c:v>24604</c:v>
                </c:pt>
                <c:pt idx="9074">
                  <c:v>22739</c:v>
                </c:pt>
                <c:pt idx="9075">
                  <c:v>24604</c:v>
                </c:pt>
                <c:pt idx="9076">
                  <c:v>22739</c:v>
                </c:pt>
                <c:pt idx="9077">
                  <c:v>24604</c:v>
                </c:pt>
                <c:pt idx="9078">
                  <c:v>22739</c:v>
                </c:pt>
                <c:pt idx="9079">
                  <c:v>20718</c:v>
                </c:pt>
                <c:pt idx="9080">
                  <c:v>24604</c:v>
                </c:pt>
                <c:pt idx="9081">
                  <c:v>22739</c:v>
                </c:pt>
                <c:pt idx="9082">
                  <c:v>20718</c:v>
                </c:pt>
                <c:pt idx="9083">
                  <c:v>24604</c:v>
                </c:pt>
                <c:pt idx="9084">
                  <c:v>22739</c:v>
                </c:pt>
                <c:pt idx="9085">
                  <c:v>20718</c:v>
                </c:pt>
                <c:pt idx="9086">
                  <c:v>24604</c:v>
                </c:pt>
                <c:pt idx="9087">
                  <c:v>22739</c:v>
                </c:pt>
                <c:pt idx="9088">
                  <c:v>20718</c:v>
                </c:pt>
                <c:pt idx="9089">
                  <c:v>15406</c:v>
                </c:pt>
                <c:pt idx="9090">
                  <c:v>22739</c:v>
                </c:pt>
                <c:pt idx="9091">
                  <c:v>20718</c:v>
                </c:pt>
                <c:pt idx="9092">
                  <c:v>15406</c:v>
                </c:pt>
                <c:pt idx="9093">
                  <c:v>22739</c:v>
                </c:pt>
                <c:pt idx="9094">
                  <c:v>20718</c:v>
                </c:pt>
                <c:pt idx="9095">
                  <c:v>15406</c:v>
                </c:pt>
                <c:pt idx="9096">
                  <c:v>22739</c:v>
                </c:pt>
                <c:pt idx="9097">
                  <c:v>20718</c:v>
                </c:pt>
                <c:pt idx="9098">
                  <c:v>15406</c:v>
                </c:pt>
                <c:pt idx="9099">
                  <c:v>20718</c:v>
                </c:pt>
                <c:pt idx="9100">
                  <c:v>15406</c:v>
                </c:pt>
                <c:pt idx="9101">
                  <c:v>18573</c:v>
                </c:pt>
                <c:pt idx="9102">
                  <c:v>20718</c:v>
                </c:pt>
                <c:pt idx="9103">
                  <c:v>15406</c:v>
                </c:pt>
                <c:pt idx="9104">
                  <c:v>18573</c:v>
                </c:pt>
                <c:pt idx="9105">
                  <c:v>20718</c:v>
                </c:pt>
                <c:pt idx="9106">
                  <c:v>15406</c:v>
                </c:pt>
                <c:pt idx="9107">
                  <c:v>18573</c:v>
                </c:pt>
                <c:pt idx="9108">
                  <c:v>15406</c:v>
                </c:pt>
                <c:pt idx="9109">
                  <c:v>18573</c:v>
                </c:pt>
                <c:pt idx="9110">
                  <c:v>20891</c:v>
                </c:pt>
                <c:pt idx="9111">
                  <c:v>15406</c:v>
                </c:pt>
                <c:pt idx="9112">
                  <c:v>18573</c:v>
                </c:pt>
                <c:pt idx="9113">
                  <c:v>20891</c:v>
                </c:pt>
                <c:pt idx="9114">
                  <c:v>15718</c:v>
                </c:pt>
                <c:pt idx="9115">
                  <c:v>15406</c:v>
                </c:pt>
                <c:pt idx="9116">
                  <c:v>18573</c:v>
                </c:pt>
                <c:pt idx="9117">
                  <c:v>20891</c:v>
                </c:pt>
                <c:pt idx="9118">
                  <c:v>15718</c:v>
                </c:pt>
                <c:pt idx="9119">
                  <c:v>18573</c:v>
                </c:pt>
                <c:pt idx="9120">
                  <c:v>20891</c:v>
                </c:pt>
                <c:pt idx="9121">
                  <c:v>15718</c:v>
                </c:pt>
                <c:pt idx="9122">
                  <c:v>9166</c:v>
                </c:pt>
                <c:pt idx="9123">
                  <c:v>18573</c:v>
                </c:pt>
                <c:pt idx="9124">
                  <c:v>20891</c:v>
                </c:pt>
                <c:pt idx="9125">
                  <c:v>15718</c:v>
                </c:pt>
                <c:pt idx="9126">
                  <c:v>9166</c:v>
                </c:pt>
                <c:pt idx="9127">
                  <c:v>18573</c:v>
                </c:pt>
                <c:pt idx="9128">
                  <c:v>20891</c:v>
                </c:pt>
                <c:pt idx="9129">
                  <c:v>15718</c:v>
                </c:pt>
                <c:pt idx="9130">
                  <c:v>9166</c:v>
                </c:pt>
                <c:pt idx="9131">
                  <c:v>18573</c:v>
                </c:pt>
                <c:pt idx="9132">
                  <c:v>20891</c:v>
                </c:pt>
                <c:pt idx="9133">
                  <c:v>15718</c:v>
                </c:pt>
                <c:pt idx="9134">
                  <c:v>9166</c:v>
                </c:pt>
                <c:pt idx="9135">
                  <c:v>20891</c:v>
                </c:pt>
                <c:pt idx="9136">
                  <c:v>15718</c:v>
                </c:pt>
                <c:pt idx="9137">
                  <c:v>9166</c:v>
                </c:pt>
                <c:pt idx="9138">
                  <c:v>20891</c:v>
                </c:pt>
                <c:pt idx="9139">
                  <c:v>15718</c:v>
                </c:pt>
                <c:pt idx="9140">
                  <c:v>9166</c:v>
                </c:pt>
                <c:pt idx="9141">
                  <c:v>20891</c:v>
                </c:pt>
                <c:pt idx="9142">
                  <c:v>15718</c:v>
                </c:pt>
                <c:pt idx="9143">
                  <c:v>9166</c:v>
                </c:pt>
                <c:pt idx="9144">
                  <c:v>15718</c:v>
                </c:pt>
                <c:pt idx="9145">
                  <c:v>9166</c:v>
                </c:pt>
                <c:pt idx="9146">
                  <c:v>15276</c:v>
                </c:pt>
                <c:pt idx="9147">
                  <c:v>9166</c:v>
                </c:pt>
                <c:pt idx="9148">
                  <c:v>15276</c:v>
                </c:pt>
                <c:pt idx="9149">
                  <c:v>9166</c:v>
                </c:pt>
                <c:pt idx="9150">
                  <c:v>15276</c:v>
                </c:pt>
                <c:pt idx="9151">
                  <c:v>15276</c:v>
                </c:pt>
                <c:pt idx="9152">
                  <c:v>15276</c:v>
                </c:pt>
                <c:pt idx="9153">
                  <c:v>15042</c:v>
                </c:pt>
                <c:pt idx="9154">
                  <c:v>15276</c:v>
                </c:pt>
                <c:pt idx="9155">
                  <c:v>15042</c:v>
                </c:pt>
                <c:pt idx="9156">
                  <c:v>16102</c:v>
                </c:pt>
                <c:pt idx="9157">
                  <c:v>15276</c:v>
                </c:pt>
                <c:pt idx="9158">
                  <c:v>15042</c:v>
                </c:pt>
                <c:pt idx="9159">
                  <c:v>16102</c:v>
                </c:pt>
                <c:pt idx="9160">
                  <c:v>15276</c:v>
                </c:pt>
                <c:pt idx="9161">
                  <c:v>15042</c:v>
                </c:pt>
                <c:pt idx="9162">
                  <c:v>16102</c:v>
                </c:pt>
                <c:pt idx="9163">
                  <c:v>15276</c:v>
                </c:pt>
                <c:pt idx="9164">
                  <c:v>15042</c:v>
                </c:pt>
                <c:pt idx="9165">
                  <c:v>16102</c:v>
                </c:pt>
                <c:pt idx="9166">
                  <c:v>14600</c:v>
                </c:pt>
                <c:pt idx="9167">
                  <c:v>15276</c:v>
                </c:pt>
                <c:pt idx="9168">
                  <c:v>15042</c:v>
                </c:pt>
                <c:pt idx="9169">
                  <c:v>16102</c:v>
                </c:pt>
                <c:pt idx="9170">
                  <c:v>14600</c:v>
                </c:pt>
                <c:pt idx="9171">
                  <c:v>14609</c:v>
                </c:pt>
                <c:pt idx="9172">
                  <c:v>15042</c:v>
                </c:pt>
                <c:pt idx="9173">
                  <c:v>16102</c:v>
                </c:pt>
                <c:pt idx="9174">
                  <c:v>14600</c:v>
                </c:pt>
                <c:pt idx="9175">
                  <c:v>14609</c:v>
                </c:pt>
                <c:pt idx="9176">
                  <c:v>15042</c:v>
                </c:pt>
                <c:pt idx="9177">
                  <c:v>16102</c:v>
                </c:pt>
                <c:pt idx="9178">
                  <c:v>14600</c:v>
                </c:pt>
                <c:pt idx="9179">
                  <c:v>14609</c:v>
                </c:pt>
                <c:pt idx="9180">
                  <c:v>15356</c:v>
                </c:pt>
                <c:pt idx="9181">
                  <c:v>15042</c:v>
                </c:pt>
                <c:pt idx="9182">
                  <c:v>16102</c:v>
                </c:pt>
                <c:pt idx="9183">
                  <c:v>14600</c:v>
                </c:pt>
                <c:pt idx="9184">
                  <c:v>14609</c:v>
                </c:pt>
                <c:pt idx="9185">
                  <c:v>15356</c:v>
                </c:pt>
                <c:pt idx="9186">
                  <c:v>13691</c:v>
                </c:pt>
                <c:pt idx="9187">
                  <c:v>15042</c:v>
                </c:pt>
                <c:pt idx="9188">
                  <c:v>16102</c:v>
                </c:pt>
                <c:pt idx="9189">
                  <c:v>14600</c:v>
                </c:pt>
                <c:pt idx="9190">
                  <c:v>14609</c:v>
                </c:pt>
                <c:pt idx="9191">
                  <c:v>15356</c:v>
                </c:pt>
                <c:pt idx="9192">
                  <c:v>13691</c:v>
                </c:pt>
                <c:pt idx="9193">
                  <c:v>14891</c:v>
                </c:pt>
                <c:pt idx="9194">
                  <c:v>16102</c:v>
                </c:pt>
                <c:pt idx="9195">
                  <c:v>14600</c:v>
                </c:pt>
                <c:pt idx="9196">
                  <c:v>14609</c:v>
                </c:pt>
                <c:pt idx="9197">
                  <c:v>15356</c:v>
                </c:pt>
                <c:pt idx="9198">
                  <c:v>13691</c:v>
                </c:pt>
                <c:pt idx="9199">
                  <c:v>14891</c:v>
                </c:pt>
                <c:pt idx="9200">
                  <c:v>14600</c:v>
                </c:pt>
                <c:pt idx="9201">
                  <c:v>14609</c:v>
                </c:pt>
                <c:pt idx="9202">
                  <c:v>15356</c:v>
                </c:pt>
                <c:pt idx="9203">
                  <c:v>13691</c:v>
                </c:pt>
                <c:pt idx="9204">
                  <c:v>14891</c:v>
                </c:pt>
                <c:pt idx="9205">
                  <c:v>14600</c:v>
                </c:pt>
                <c:pt idx="9206">
                  <c:v>14609</c:v>
                </c:pt>
                <c:pt idx="9207">
                  <c:v>15356</c:v>
                </c:pt>
                <c:pt idx="9208">
                  <c:v>13691</c:v>
                </c:pt>
                <c:pt idx="9209">
                  <c:v>14891</c:v>
                </c:pt>
                <c:pt idx="9210">
                  <c:v>14473</c:v>
                </c:pt>
                <c:pt idx="9211">
                  <c:v>14600</c:v>
                </c:pt>
                <c:pt idx="9212">
                  <c:v>14609</c:v>
                </c:pt>
                <c:pt idx="9213">
                  <c:v>15356</c:v>
                </c:pt>
                <c:pt idx="9214">
                  <c:v>13691</c:v>
                </c:pt>
                <c:pt idx="9215">
                  <c:v>14891</c:v>
                </c:pt>
                <c:pt idx="9216">
                  <c:v>14473</c:v>
                </c:pt>
                <c:pt idx="9217">
                  <c:v>6818</c:v>
                </c:pt>
                <c:pt idx="9218">
                  <c:v>14609</c:v>
                </c:pt>
                <c:pt idx="9219">
                  <c:v>15356</c:v>
                </c:pt>
                <c:pt idx="9220">
                  <c:v>13691</c:v>
                </c:pt>
                <c:pt idx="9221">
                  <c:v>14891</c:v>
                </c:pt>
                <c:pt idx="9222">
                  <c:v>14473</c:v>
                </c:pt>
                <c:pt idx="9223">
                  <c:v>6818</c:v>
                </c:pt>
                <c:pt idx="9224">
                  <c:v>15356</c:v>
                </c:pt>
                <c:pt idx="9225">
                  <c:v>13691</c:v>
                </c:pt>
                <c:pt idx="9226">
                  <c:v>14891</c:v>
                </c:pt>
                <c:pt idx="9227">
                  <c:v>14473</c:v>
                </c:pt>
                <c:pt idx="9228">
                  <c:v>6818</c:v>
                </c:pt>
                <c:pt idx="9229">
                  <c:v>15173</c:v>
                </c:pt>
                <c:pt idx="9230">
                  <c:v>15356</c:v>
                </c:pt>
                <c:pt idx="9231">
                  <c:v>13691</c:v>
                </c:pt>
                <c:pt idx="9232">
                  <c:v>14891</c:v>
                </c:pt>
                <c:pt idx="9233">
                  <c:v>14473</c:v>
                </c:pt>
                <c:pt idx="9234">
                  <c:v>6818</c:v>
                </c:pt>
                <c:pt idx="9235">
                  <c:v>15173</c:v>
                </c:pt>
                <c:pt idx="9236">
                  <c:v>14281</c:v>
                </c:pt>
                <c:pt idx="9237">
                  <c:v>13691</c:v>
                </c:pt>
                <c:pt idx="9238">
                  <c:v>14891</c:v>
                </c:pt>
                <c:pt idx="9239">
                  <c:v>14473</c:v>
                </c:pt>
                <c:pt idx="9240">
                  <c:v>6818</c:v>
                </c:pt>
                <c:pt idx="9241">
                  <c:v>15173</c:v>
                </c:pt>
                <c:pt idx="9242">
                  <c:v>14281</c:v>
                </c:pt>
                <c:pt idx="9243">
                  <c:v>11904</c:v>
                </c:pt>
                <c:pt idx="9244">
                  <c:v>14891</c:v>
                </c:pt>
                <c:pt idx="9245">
                  <c:v>14473</c:v>
                </c:pt>
                <c:pt idx="9246">
                  <c:v>6818</c:v>
                </c:pt>
                <c:pt idx="9247">
                  <c:v>15173</c:v>
                </c:pt>
                <c:pt idx="9248">
                  <c:v>14281</c:v>
                </c:pt>
                <c:pt idx="9249">
                  <c:v>11904</c:v>
                </c:pt>
                <c:pt idx="9250">
                  <c:v>13523</c:v>
                </c:pt>
                <c:pt idx="9251">
                  <c:v>14473</c:v>
                </c:pt>
                <c:pt idx="9252">
                  <c:v>6818</c:v>
                </c:pt>
                <c:pt idx="9253">
                  <c:v>15173</c:v>
                </c:pt>
                <c:pt idx="9254">
                  <c:v>14281</c:v>
                </c:pt>
                <c:pt idx="9255">
                  <c:v>11904</c:v>
                </c:pt>
                <c:pt idx="9256">
                  <c:v>13523</c:v>
                </c:pt>
                <c:pt idx="9257">
                  <c:v>14471</c:v>
                </c:pt>
                <c:pt idx="9258">
                  <c:v>14473</c:v>
                </c:pt>
                <c:pt idx="9259">
                  <c:v>6818</c:v>
                </c:pt>
                <c:pt idx="9260">
                  <c:v>15173</c:v>
                </c:pt>
                <c:pt idx="9261">
                  <c:v>14281</c:v>
                </c:pt>
                <c:pt idx="9262">
                  <c:v>11904</c:v>
                </c:pt>
                <c:pt idx="9263">
                  <c:v>13523</c:v>
                </c:pt>
                <c:pt idx="9264">
                  <c:v>14471</c:v>
                </c:pt>
                <c:pt idx="9265">
                  <c:v>14473</c:v>
                </c:pt>
                <c:pt idx="9266">
                  <c:v>6818</c:v>
                </c:pt>
                <c:pt idx="9267">
                  <c:v>15173</c:v>
                </c:pt>
                <c:pt idx="9268">
                  <c:v>14281</c:v>
                </c:pt>
                <c:pt idx="9269">
                  <c:v>11904</c:v>
                </c:pt>
                <c:pt idx="9270">
                  <c:v>13523</c:v>
                </c:pt>
                <c:pt idx="9271">
                  <c:v>14471</c:v>
                </c:pt>
                <c:pt idx="9272">
                  <c:v>14742</c:v>
                </c:pt>
                <c:pt idx="9273">
                  <c:v>6818</c:v>
                </c:pt>
                <c:pt idx="9274">
                  <c:v>15173</c:v>
                </c:pt>
                <c:pt idx="9275">
                  <c:v>14281</c:v>
                </c:pt>
                <c:pt idx="9276">
                  <c:v>11904</c:v>
                </c:pt>
                <c:pt idx="9277">
                  <c:v>13523</c:v>
                </c:pt>
                <c:pt idx="9278">
                  <c:v>14471</c:v>
                </c:pt>
                <c:pt idx="9279">
                  <c:v>14742</c:v>
                </c:pt>
                <c:pt idx="9280">
                  <c:v>15173</c:v>
                </c:pt>
                <c:pt idx="9281">
                  <c:v>14281</c:v>
                </c:pt>
                <c:pt idx="9282">
                  <c:v>11904</c:v>
                </c:pt>
                <c:pt idx="9283">
                  <c:v>13523</c:v>
                </c:pt>
                <c:pt idx="9284">
                  <c:v>14471</c:v>
                </c:pt>
                <c:pt idx="9285">
                  <c:v>14742</c:v>
                </c:pt>
                <c:pt idx="9286">
                  <c:v>15173</c:v>
                </c:pt>
                <c:pt idx="9287">
                  <c:v>14281</c:v>
                </c:pt>
                <c:pt idx="9288">
                  <c:v>11904</c:v>
                </c:pt>
                <c:pt idx="9289">
                  <c:v>13523</c:v>
                </c:pt>
                <c:pt idx="9290">
                  <c:v>14471</c:v>
                </c:pt>
                <c:pt idx="9291">
                  <c:v>14742</c:v>
                </c:pt>
                <c:pt idx="9292">
                  <c:v>14858</c:v>
                </c:pt>
                <c:pt idx="9293">
                  <c:v>14281</c:v>
                </c:pt>
                <c:pt idx="9294">
                  <c:v>11904</c:v>
                </c:pt>
                <c:pt idx="9295">
                  <c:v>13523</c:v>
                </c:pt>
                <c:pt idx="9296">
                  <c:v>14471</c:v>
                </c:pt>
                <c:pt idx="9297">
                  <c:v>14742</c:v>
                </c:pt>
                <c:pt idx="9298">
                  <c:v>14858</c:v>
                </c:pt>
                <c:pt idx="9299">
                  <c:v>14429</c:v>
                </c:pt>
                <c:pt idx="9300">
                  <c:v>11904</c:v>
                </c:pt>
                <c:pt idx="9301">
                  <c:v>13523</c:v>
                </c:pt>
                <c:pt idx="9302">
                  <c:v>14471</c:v>
                </c:pt>
                <c:pt idx="9303">
                  <c:v>14742</c:v>
                </c:pt>
                <c:pt idx="9304">
                  <c:v>14858</c:v>
                </c:pt>
                <c:pt idx="9305">
                  <c:v>14429</c:v>
                </c:pt>
                <c:pt idx="9306">
                  <c:v>10200</c:v>
                </c:pt>
                <c:pt idx="9307">
                  <c:v>13523</c:v>
                </c:pt>
                <c:pt idx="9308">
                  <c:v>14471</c:v>
                </c:pt>
                <c:pt idx="9309">
                  <c:v>14742</c:v>
                </c:pt>
                <c:pt idx="9310">
                  <c:v>14858</c:v>
                </c:pt>
                <c:pt idx="9311">
                  <c:v>14429</c:v>
                </c:pt>
                <c:pt idx="9312">
                  <c:v>10200</c:v>
                </c:pt>
                <c:pt idx="9313">
                  <c:v>11791</c:v>
                </c:pt>
                <c:pt idx="9314">
                  <c:v>13091</c:v>
                </c:pt>
                <c:pt idx="9315">
                  <c:v>14171</c:v>
                </c:pt>
                <c:pt idx="9316">
                  <c:v>11791</c:v>
                </c:pt>
                <c:pt idx="9317">
                  <c:v>13091</c:v>
                </c:pt>
                <c:pt idx="9318">
                  <c:v>14171</c:v>
                </c:pt>
                <c:pt idx="9319">
                  <c:v>13091</c:v>
                </c:pt>
                <c:pt idx="9320">
                  <c:v>14171</c:v>
                </c:pt>
                <c:pt idx="9321">
                  <c:v>13091</c:v>
                </c:pt>
                <c:pt idx="9322">
                  <c:v>14171</c:v>
                </c:pt>
                <c:pt idx="9323">
                  <c:v>13235</c:v>
                </c:pt>
                <c:pt idx="9324">
                  <c:v>13091</c:v>
                </c:pt>
                <c:pt idx="9325">
                  <c:v>14171</c:v>
                </c:pt>
                <c:pt idx="9326">
                  <c:v>13235</c:v>
                </c:pt>
                <c:pt idx="9327">
                  <c:v>10648</c:v>
                </c:pt>
                <c:pt idx="9328">
                  <c:v>13091</c:v>
                </c:pt>
                <c:pt idx="9329">
                  <c:v>14171</c:v>
                </c:pt>
                <c:pt idx="9330">
                  <c:v>13235</c:v>
                </c:pt>
                <c:pt idx="9331">
                  <c:v>10648</c:v>
                </c:pt>
                <c:pt idx="9332">
                  <c:v>10381</c:v>
                </c:pt>
                <c:pt idx="9333">
                  <c:v>13091</c:v>
                </c:pt>
                <c:pt idx="9334">
                  <c:v>14171</c:v>
                </c:pt>
                <c:pt idx="9335">
                  <c:v>13235</c:v>
                </c:pt>
                <c:pt idx="9336">
                  <c:v>10648</c:v>
                </c:pt>
                <c:pt idx="9337">
                  <c:v>10381</c:v>
                </c:pt>
                <c:pt idx="9338">
                  <c:v>14171</c:v>
                </c:pt>
                <c:pt idx="9339">
                  <c:v>13235</c:v>
                </c:pt>
                <c:pt idx="9340">
                  <c:v>10648</c:v>
                </c:pt>
                <c:pt idx="9341">
                  <c:v>10381</c:v>
                </c:pt>
                <c:pt idx="9342">
                  <c:v>12371</c:v>
                </c:pt>
                <c:pt idx="9343">
                  <c:v>14171</c:v>
                </c:pt>
                <c:pt idx="9344">
                  <c:v>13235</c:v>
                </c:pt>
                <c:pt idx="9345">
                  <c:v>10648</c:v>
                </c:pt>
                <c:pt idx="9346">
                  <c:v>10381</c:v>
                </c:pt>
                <c:pt idx="9347">
                  <c:v>12371</c:v>
                </c:pt>
                <c:pt idx="9348">
                  <c:v>14171</c:v>
                </c:pt>
                <c:pt idx="9349">
                  <c:v>13235</c:v>
                </c:pt>
                <c:pt idx="9350">
                  <c:v>10648</c:v>
                </c:pt>
                <c:pt idx="9351">
                  <c:v>10381</c:v>
                </c:pt>
                <c:pt idx="9352">
                  <c:v>12371</c:v>
                </c:pt>
                <c:pt idx="9353">
                  <c:v>13235</c:v>
                </c:pt>
                <c:pt idx="9354">
                  <c:v>10648</c:v>
                </c:pt>
                <c:pt idx="9355">
                  <c:v>10381</c:v>
                </c:pt>
                <c:pt idx="9356">
                  <c:v>12371</c:v>
                </c:pt>
                <c:pt idx="9357">
                  <c:v>13235</c:v>
                </c:pt>
                <c:pt idx="9358">
                  <c:v>10648</c:v>
                </c:pt>
                <c:pt idx="9359">
                  <c:v>10381</c:v>
                </c:pt>
                <c:pt idx="9360">
                  <c:v>12371</c:v>
                </c:pt>
                <c:pt idx="9361">
                  <c:v>13235</c:v>
                </c:pt>
                <c:pt idx="9362">
                  <c:v>10648</c:v>
                </c:pt>
                <c:pt idx="9363">
                  <c:v>10381</c:v>
                </c:pt>
                <c:pt idx="9364">
                  <c:v>12371</c:v>
                </c:pt>
                <c:pt idx="9365">
                  <c:v>11938</c:v>
                </c:pt>
                <c:pt idx="9366">
                  <c:v>10648</c:v>
                </c:pt>
                <c:pt idx="9367">
                  <c:v>10381</c:v>
                </c:pt>
                <c:pt idx="9368">
                  <c:v>12371</c:v>
                </c:pt>
                <c:pt idx="9369">
                  <c:v>11938</c:v>
                </c:pt>
                <c:pt idx="9370">
                  <c:v>13686</c:v>
                </c:pt>
                <c:pt idx="9371">
                  <c:v>10381</c:v>
                </c:pt>
                <c:pt idx="9372">
                  <c:v>12371</c:v>
                </c:pt>
                <c:pt idx="9373">
                  <c:v>11938</c:v>
                </c:pt>
                <c:pt idx="9374">
                  <c:v>13686</c:v>
                </c:pt>
                <c:pt idx="9375">
                  <c:v>11505</c:v>
                </c:pt>
                <c:pt idx="9376">
                  <c:v>12371</c:v>
                </c:pt>
                <c:pt idx="9377">
                  <c:v>11938</c:v>
                </c:pt>
                <c:pt idx="9378">
                  <c:v>13686</c:v>
                </c:pt>
                <c:pt idx="9379">
                  <c:v>11505</c:v>
                </c:pt>
                <c:pt idx="9380">
                  <c:v>11283</c:v>
                </c:pt>
                <c:pt idx="9381">
                  <c:v>12371</c:v>
                </c:pt>
                <c:pt idx="9382">
                  <c:v>11938</c:v>
                </c:pt>
                <c:pt idx="9383">
                  <c:v>13686</c:v>
                </c:pt>
                <c:pt idx="9384">
                  <c:v>11505</c:v>
                </c:pt>
                <c:pt idx="9385">
                  <c:v>11283</c:v>
                </c:pt>
                <c:pt idx="9386">
                  <c:v>11938</c:v>
                </c:pt>
                <c:pt idx="9387">
                  <c:v>13686</c:v>
                </c:pt>
                <c:pt idx="9388">
                  <c:v>11505</c:v>
                </c:pt>
                <c:pt idx="9389">
                  <c:v>11283</c:v>
                </c:pt>
                <c:pt idx="9390">
                  <c:v>10562</c:v>
                </c:pt>
                <c:pt idx="9391">
                  <c:v>11938</c:v>
                </c:pt>
                <c:pt idx="9392">
                  <c:v>13686</c:v>
                </c:pt>
                <c:pt idx="9393">
                  <c:v>11505</c:v>
                </c:pt>
                <c:pt idx="9394">
                  <c:v>11283</c:v>
                </c:pt>
                <c:pt idx="9395">
                  <c:v>10562</c:v>
                </c:pt>
                <c:pt idx="9396">
                  <c:v>11938</c:v>
                </c:pt>
                <c:pt idx="9397">
                  <c:v>13686</c:v>
                </c:pt>
                <c:pt idx="9398">
                  <c:v>11505</c:v>
                </c:pt>
                <c:pt idx="9399">
                  <c:v>11283</c:v>
                </c:pt>
                <c:pt idx="9400">
                  <c:v>10562</c:v>
                </c:pt>
                <c:pt idx="9401">
                  <c:v>11809</c:v>
                </c:pt>
                <c:pt idx="9402">
                  <c:v>11938</c:v>
                </c:pt>
                <c:pt idx="9403">
                  <c:v>13686</c:v>
                </c:pt>
                <c:pt idx="9404">
                  <c:v>11505</c:v>
                </c:pt>
                <c:pt idx="9405">
                  <c:v>11283</c:v>
                </c:pt>
                <c:pt idx="9406">
                  <c:v>10562</c:v>
                </c:pt>
                <c:pt idx="9407">
                  <c:v>11809</c:v>
                </c:pt>
                <c:pt idx="9408">
                  <c:v>11938</c:v>
                </c:pt>
                <c:pt idx="9409">
                  <c:v>13686</c:v>
                </c:pt>
                <c:pt idx="9410">
                  <c:v>11505</c:v>
                </c:pt>
                <c:pt idx="9411">
                  <c:v>11283</c:v>
                </c:pt>
                <c:pt idx="9412">
                  <c:v>10562</c:v>
                </c:pt>
                <c:pt idx="9413">
                  <c:v>11809</c:v>
                </c:pt>
                <c:pt idx="9414">
                  <c:v>13686</c:v>
                </c:pt>
                <c:pt idx="9415">
                  <c:v>11505</c:v>
                </c:pt>
                <c:pt idx="9416">
                  <c:v>11283</c:v>
                </c:pt>
                <c:pt idx="9417">
                  <c:v>10562</c:v>
                </c:pt>
                <c:pt idx="9418">
                  <c:v>11809</c:v>
                </c:pt>
                <c:pt idx="9419">
                  <c:v>12876</c:v>
                </c:pt>
                <c:pt idx="9420">
                  <c:v>11505</c:v>
                </c:pt>
                <c:pt idx="9421">
                  <c:v>11283</c:v>
                </c:pt>
                <c:pt idx="9422">
                  <c:v>10562</c:v>
                </c:pt>
                <c:pt idx="9423">
                  <c:v>11809</c:v>
                </c:pt>
                <c:pt idx="9424">
                  <c:v>12876</c:v>
                </c:pt>
                <c:pt idx="9425">
                  <c:v>11765</c:v>
                </c:pt>
                <c:pt idx="9426">
                  <c:v>11283</c:v>
                </c:pt>
                <c:pt idx="9427">
                  <c:v>10562</c:v>
                </c:pt>
                <c:pt idx="9428">
                  <c:v>11809</c:v>
                </c:pt>
                <c:pt idx="9429">
                  <c:v>12876</c:v>
                </c:pt>
                <c:pt idx="9430">
                  <c:v>11765</c:v>
                </c:pt>
                <c:pt idx="9431">
                  <c:v>12120</c:v>
                </c:pt>
                <c:pt idx="9432">
                  <c:v>10562</c:v>
                </c:pt>
                <c:pt idx="9433">
                  <c:v>11809</c:v>
                </c:pt>
                <c:pt idx="9434">
                  <c:v>12876</c:v>
                </c:pt>
                <c:pt idx="9435">
                  <c:v>11765</c:v>
                </c:pt>
                <c:pt idx="9436">
                  <c:v>12120</c:v>
                </c:pt>
                <c:pt idx="9437">
                  <c:v>11558</c:v>
                </c:pt>
                <c:pt idx="9438">
                  <c:v>10562</c:v>
                </c:pt>
                <c:pt idx="9439">
                  <c:v>11809</c:v>
                </c:pt>
                <c:pt idx="9440">
                  <c:v>12876</c:v>
                </c:pt>
                <c:pt idx="9441">
                  <c:v>11765</c:v>
                </c:pt>
                <c:pt idx="9442">
                  <c:v>12120</c:v>
                </c:pt>
                <c:pt idx="9443">
                  <c:v>11558</c:v>
                </c:pt>
                <c:pt idx="9444">
                  <c:v>11809</c:v>
                </c:pt>
                <c:pt idx="9445">
                  <c:v>12876</c:v>
                </c:pt>
                <c:pt idx="9446">
                  <c:v>11765</c:v>
                </c:pt>
                <c:pt idx="9447">
                  <c:v>12120</c:v>
                </c:pt>
                <c:pt idx="9448">
                  <c:v>11558</c:v>
                </c:pt>
                <c:pt idx="9449">
                  <c:v>13560</c:v>
                </c:pt>
                <c:pt idx="9450">
                  <c:v>11809</c:v>
                </c:pt>
                <c:pt idx="9451">
                  <c:v>12876</c:v>
                </c:pt>
                <c:pt idx="9452">
                  <c:v>11765</c:v>
                </c:pt>
                <c:pt idx="9453">
                  <c:v>12120</c:v>
                </c:pt>
                <c:pt idx="9454">
                  <c:v>11558</c:v>
                </c:pt>
                <c:pt idx="9455">
                  <c:v>13560</c:v>
                </c:pt>
                <c:pt idx="9456">
                  <c:v>11408</c:v>
                </c:pt>
                <c:pt idx="9457">
                  <c:v>12876</c:v>
                </c:pt>
                <c:pt idx="9458">
                  <c:v>11765</c:v>
                </c:pt>
                <c:pt idx="9459">
                  <c:v>12120</c:v>
                </c:pt>
                <c:pt idx="9460">
                  <c:v>11558</c:v>
                </c:pt>
                <c:pt idx="9461">
                  <c:v>13560</c:v>
                </c:pt>
                <c:pt idx="9462">
                  <c:v>11408</c:v>
                </c:pt>
                <c:pt idx="9463">
                  <c:v>10552</c:v>
                </c:pt>
                <c:pt idx="9464">
                  <c:v>12876</c:v>
                </c:pt>
                <c:pt idx="9465">
                  <c:v>11765</c:v>
                </c:pt>
                <c:pt idx="9466">
                  <c:v>12120</c:v>
                </c:pt>
                <c:pt idx="9467">
                  <c:v>11558</c:v>
                </c:pt>
                <c:pt idx="9468">
                  <c:v>13560</c:v>
                </c:pt>
                <c:pt idx="9469">
                  <c:v>11408</c:v>
                </c:pt>
                <c:pt idx="9470">
                  <c:v>10552</c:v>
                </c:pt>
                <c:pt idx="9471">
                  <c:v>12876</c:v>
                </c:pt>
                <c:pt idx="9472">
                  <c:v>11765</c:v>
                </c:pt>
                <c:pt idx="9473">
                  <c:v>12120</c:v>
                </c:pt>
                <c:pt idx="9474">
                  <c:v>11558</c:v>
                </c:pt>
                <c:pt idx="9475">
                  <c:v>13560</c:v>
                </c:pt>
                <c:pt idx="9476">
                  <c:v>11408</c:v>
                </c:pt>
                <c:pt idx="9477">
                  <c:v>10552</c:v>
                </c:pt>
                <c:pt idx="9478">
                  <c:v>11764</c:v>
                </c:pt>
                <c:pt idx="9479">
                  <c:v>11765</c:v>
                </c:pt>
                <c:pt idx="9480">
                  <c:v>12120</c:v>
                </c:pt>
                <c:pt idx="9481">
                  <c:v>11558</c:v>
                </c:pt>
                <c:pt idx="9482">
                  <c:v>13560</c:v>
                </c:pt>
                <c:pt idx="9483">
                  <c:v>11408</c:v>
                </c:pt>
                <c:pt idx="9484">
                  <c:v>10552</c:v>
                </c:pt>
                <c:pt idx="9485">
                  <c:v>11764</c:v>
                </c:pt>
                <c:pt idx="9486">
                  <c:v>10764</c:v>
                </c:pt>
                <c:pt idx="9487">
                  <c:v>12120</c:v>
                </c:pt>
                <c:pt idx="9488">
                  <c:v>11558</c:v>
                </c:pt>
                <c:pt idx="9489">
                  <c:v>13560</c:v>
                </c:pt>
                <c:pt idx="9490">
                  <c:v>11408</c:v>
                </c:pt>
                <c:pt idx="9491">
                  <c:v>10552</c:v>
                </c:pt>
                <c:pt idx="9492">
                  <c:v>11764</c:v>
                </c:pt>
                <c:pt idx="9493">
                  <c:v>10764</c:v>
                </c:pt>
                <c:pt idx="9494">
                  <c:v>9786</c:v>
                </c:pt>
                <c:pt idx="9495">
                  <c:v>11558</c:v>
                </c:pt>
                <c:pt idx="9496">
                  <c:v>13560</c:v>
                </c:pt>
                <c:pt idx="9497">
                  <c:v>11408</c:v>
                </c:pt>
                <c:pt idx="9498">
                  <c:v>10552</c:v>
                </c:pt>
                <c:pt idx="9499">
                  <c:v>11764</c:v>
                </c:pt>
                <c:pt idx="9500">
                  <c:v>10764</c:v>
                </c:pt>
                <c:pt idx="9501">
                  <c:v>9786</c:v>
                </c:pt>
                <c:pt idx="9502">
                  <c:v>10920</c:v>
                </c:pt>
                <c:pt idx="9503">
                  <c:v>13560</c:v>
                </c:pt>
                <c:pt idx="9504">
                  <c:v>11408</c:v>
                </c:pt>
                <c:pt idx="9505">
                  <c:v>10552</c:v>
                </c:pt>
                <c:pt idx="9506">
                  <c:v>11764</c:v>
                </c:pt>
                <c:pt idx="9507">
                  <c:v>10764</c:v>
                </c:pt>
                <c:pt idx="9508">
                  <c:v>9786</c:v>
                </c:pt>
                <c:pt idx="9509">
                  <c:v>10920</c:v>
                </c:pt>
                <c:pt idx="9510">
                  <c:v>10229</c:v>
                </c:pt>
                <c:pt idx="9511">
                  <c:v>13560</c:v>
                </c:pt>
                <c:pt idx="9512">
                  <c:v>11408</c:v>
                </c:pt>
                <c:pt idx="9513">
                  <c:v>10552</c:v>
                </c:pt>
                <c:pt idx="9514">
                  <c:v>11764</c:v>
                </c:pt>
                <c:pt idx="9515">
                  <c:v>10764</c:v>
                </c:pt>
                <c:pt idx="9516">
                  <c:v>9786</c:v>
                </c:pt>
                <c:pt idx="9517">
                  <c:v>10920</c:v>
                </c:pt>
                <c:pt idx="9518">
                  <c:v>10229</c:v>
                </c:pt>
                <c:pt idx="9519">
                  <c:v>12059</c:v>
                </c:pt>
                <c:pt idx="9520">
                  <c:v>11408</c:v>
                </c:pt>
                <c:pt idx="9521">
                  <c:v>10552</c:v>
                </c:pt>
                <c:pt idx="9522">
                  <c:v>11764</c:v>
                </c:pt>
                <c:pt idx="9523">
                  <c:v>10764</c:v>
                </c:pt>
                <c:pt idx="9524">
                  <c:v>9786</c:v>
                </c:pt>
                <c:pt idx="9525">
                  <c:v>10920</c:v>
                </c:pt>
                <c:pt idx="9526">
                  <c:v>10229</c:v>
                </c:pt>
                <c:pt idx="9527">
                  <c:v>12059</c:v>
                </c:pt>
                <c:pt idx="9528">
                  <c:v>12831</c:v>
                </c:pt>
                <c:pt idx="9529">
                  <c:v>10552</c:v>
                </c:pt>
                <c:pt idx="9530">
                  <c:v>11764</c:v>
                </c:pt>
                <c:pt idx="9531">
                  <c:v>10764</c:v>
                </c:pt>
                <c:pt idx="9532">
                  <c:v>9786</c:v>
                </c:pt>
                <c:pt idx="9533">
                  <c:v>10920</c:v>
                </c:pt>
                <c:pt idx="9534">
                  <c:v>10229</c:v>
                </c:pt>
                <c:pt idx="9535">
                  <c:v>12059</c:v>
                </c:pt>
                <c:pt idx="9536">
                  <c:v>12831</c:v>
                </c:pt>
                <c:pt idx="9537">
                  <c:v>12000</c:v>
                </c:pt>
                <c:pt idx="9538">
                  <c:v>11764</c:v>
                </c:pt>
                <c:pt idx="9539">
                  <c:v>10764</c:v>
                </c:pt>
                <c:pt idx="9540">
                  <c:v>9786</c:v>
                </c:pt>
                <c:pt idx="9541">
                  <c:v>10920</c:v>
                </c:pt>
                <c:pt idx="9542">
                  <c:v>10229</c:v>
                </c:pt>
                <c:pt idx="9543">
                  <c:v>12059</c:v>
                </c:pt>
                <c:pt idx="9544">
                  <c:v>12831</c:v>
                </c:pt>
                <c:pt idx="9545">
                  <c:v>12000</c:v>
                </c:pt>
                <c:pt idx="9546">
                  <c:v>9796</c:v>
                </c:pt>
                <c:pt idx="9547">
                  <c:v>11764</c:v>
                </c:pt>
                <c:pt idx="9548">
                  <c:v>10764</c:v>
                </c:pt>
                <c:pt idx="9549">
                  <c:v>9786</c:v>
                </c:pt>
                <c:pt idx="9550">
                  <c:v>10920</c:v>
                </c:pt>
                <c:pt idx="9551">
                  <c:v>10229</c:v>
                </c:pt>
                <c:pt idx="9552">
                  <c:v>12059</c:v>
                </c:pt>
                <c:pt idx="9553">
                  <c:v>12831</c:v>
                </c:pt>
                <c:pt idx="9554">
                  <c:v>12000</c:v>
                </c:pt>
                <c:pt idx="9555">
                  <c:v>9796</c:v>
                </c:pt>
                <c:pt idx="9556">
                  <c:v>11354</c:v>
                </c:pt>
                <c:pt idx="9557">
                  <c:v>10764</c:v>
                </c:pt>
                <c:pt idx="9558">
                  <c:v>9786</c:v>
                </c:pt>
                <c:pt idx="9559">
                  <c:v>10920</c:v>
                </c:pt>
                <c:pt idx="9560">
                  <c:v>10229</c:v>
                </c:pt>
                <c:pt idx="9561">
                  <c:v>12059</c:v>
                </c:pt>
                <c:pt idx="9562">
                  <c:v>12831</c:v>
                </c:pt>
                <c:pt idx="9563">
                  <c:v>12000</c:v>
                </c:pt>
                <c:pt idx="9564">
                  <c:v>9796</c:v>
                </c:pt>
                <c:pt idx="9565">
                  <c:v>11354</c:v>
                </c:pt>
                <c:pt idx="9566">
                  <c:v>12268</c:v>
                </c:pt>
                <c:pt idx="9567">
                  <c:v>9786</c:v>
                </c:pt>
                <c:pt idx="9568">
                  <c:v>10920</c:v>
                </c:pt>
                <c:pt idx="9569">
                  <c:v>10229</c:v>
                </c:pt>
                <c:pt idx="9570">
                  <c:v>12059</c:v>
                </c:pt>
                <c:pt idx="9571">
                  <c:v>12831</c:v>
                </c:pt>
                <c:pt idx="9572">
                  <c:v>12000</c:v>
                </c:pt>
                <c:pt idx="9573">
                  <c:v>9796</c:v>
                </c:pt>
                <c:pt idx="9574">
                  <c:v>11354</c:v>
                </c:pt>
                <c:pt idx="9575">
                  <c:v>12268</c:v>
                </c:pt>
                <c:pt idx="9576">
                  <c:v>12837</c:v>
                </c:pt>
                <c:pt idx="9577">
                  <c:v>23284</c:v>
                </c:pt>
                <c:pt idx="9578">
                  <c:v>14293</c:v>
                </c:pt>
                <c:pt idx="9579">
                  <c:v>13060</c:v>
                </c:pt>
                <c:pt idx="9580">
                  <c:v>13707</c:v>
                </c:pt>
                <c:pt idx="9581">
                  <c:v>14293</c:v>
                </c:pt>
                <c:pt idx="9582">
                  <c:v>13060</c:v>
                </c:pt>
                <c:pt idx="9583">
                  <c:v>13707</c:v>
                </c:pt>
                <c:pt idx="9584">
                  <c:v>14293</c:v>
                </c:pt>
                <c:pt idx="9585">
                  <c:v>13060</c:v>
                </c:pt>
                <c:pt idx="9586">
                  <c:v>13707</c:v>
                </c:pt>
                <c:pt idx="9587">
                  <c:v>14729</c:v>
                </c:pt>
                <c:pt idx="9588">
                  <c:v>13149</c:v>
                </c:pt>
                <c:pt idx="9589">
                  <c:v>13259</c:v>
                </c:pt>
                <c:pt idx="9590">
                  <c:v>13793</c:v>
                </c:pt>
                <c:pt idx="9591">
                  <c:v>13149</c:v>
                </c:pt>
                <c:pt idx="9592">
                  <c:v>13259</c:v>
                </c:pt>
                <c:pt idx="9593">
                  <c:v>13793</c:v>
                </c:pt>
                <c:pt idx="9594">
                  <c:v>13149</c:v>
                </c:pt>
                <c:pt idx="9595">
                  <c:v>13259</c:v>
                </c:pt>
                <c:pt idx="9596">
                  <c:v>13793</c:v>
                </c:pt>
                <c:pt idx="9597">
                  <c:v>13003</c:v>
                </c:pt>
                <c:pt idx="9598">
                  <c:v>13149</c:v>
                </c:pt>
                <c:pt idx="9599">
                  <c:v>13259</c:v>
                </c:pt>
                <c:pt idx="9600">
                  <c:v>13793</c:v>
                </c:pt>
                <c:pt idx="9601">
                  <c:v>13003</c:v>
                </c:pt>
                <c:pt idx="9602">
                  <c:v>6795</c:v>
                </c:pt>
                <c:pt idx="9603">
                  <c:v>13149</c:v>
                </c:pt>
                <c:pt idx="9604">
                  <c:v>13259</c:v>
                </c:pt>
                <c:pt idx="9605">
                  <c:v>13793</c:v>
                </c:pt>
                <c:pt idx="9606">
                  <c:v>13003</c:v>
                </c:pt>
                <c:pt idx="9607">
                  <c:v>6795</c:v>
                </c:pt>
                <c:pt idx="9608">
                  <c:v>10801</c:v>
                </c:pt>
                <c:pt idx="9609">
                  <c:v>13149</c:v>
                </c:pt>
                <c:pt idx="9610">
                  <c:v>13259</c:v>
                </c:pt>
                <c:pt idx="9611">
                  <c:v>13793</c:v>
                </c:pt>
                <c:pt idx="9612">
                  <c:v>13003</c:v>
                </c:pt>
                <c:pt idx="9613">
                  <c:v>6795</c:v>
                </c:pt>
                <c:pt idx="9614">
                  <c:v>10801</c:v>
                </c:pt>
                <c:pt idx="9615">
                  <c:v>13471</c:v>
                </c:pt>
                <c:pt idx="9616">
                  <c:v>13149</c:v>
                </c:pt>
                <c:pt idx="9617">
                  <c:v>13259</c:v>
                </c:pt>
                <c:pt idx="9618">
                  <c:v>13793</c:v>
                </c:pt>
                <c:pt idx="9619">
                  <c:v>13003</c:v>
                </c:pt>
                <c:pt idx="9620">
                  <c:v>6795</c:v>
                </c:pt>
                <c:pt idx="9621">
                  <c:v>10801</c:v>
                </c:pt>
                <c:pt idx="9622">
                  <c:v>13471</c:v>
                </c:pt>
                <c:pt idx="9623">
                  <c:v>14013</c:v>
                </c:pt>
                <c:pt idx="9624">
                  <c:v>13149</c:v>
                </c:pt>
                <c:pt idx="9625">
                  <c:v>13259</c:v>
                </c:pt>
                <c:pt idx="9626">
                  <c:v>13793</c:v>
                </c:pt>
                <c:pt idx="9627">
                  <c:v>13003</c:v>
                </c:pt>
                <c:pt idx="9628">
                  <c:v>6795</c:v>
                </c:pt>
                <c:pt idx="9629">
                  <c:v>10801</c:v>
                </c:pt>
                <c:pt idx="9630">
                  <c:v>13471</c:v>
                </c:pt>
                <c:pt idx="9631">
                  <c:v>14013</c:v>
                </c:pt>
                <c:pt idx="9632">
                  <c:v>12041</c:v>
                </c:pt>
                <c:pt idx="9633">
                  <c:v>13259</c:v>
                </c:pt>
                <c:pt idx="9634">
                  <c:v>13793</c:v>
                </c:pt>
                <c:pt idx="9635">
                  <c:v>13003</c:v>
                </c:pt>
                <c:pt idx="9636">
                  <c:v>6795</c:v>
                </c:pt>
                <c:pt idx="9637">
                  <c:v>10801</c:v>
                </c:pt>
                <c:pt idx="9638">
                  <c:v>13471</c:v>
                </c:pt>
                <c:pt idx="9639">
                  <c:v>14013</c:v>
                </c:pt>
                <c:pt idx="9640">
                  <c:v>12041</c:v>
                </c:pt>
                <c:pt idx="9641">
                  <c:v>12581</c:v>
                </c:pt>
                <c:pt idx="9642">
                  <c:v>13793</c:v>
                </c:pt>
                <c:pt idx="9643">
                  <c:v>13003</c:v>
                </c:pt>
                <c:pt idx="9644">
                  <c:v>6795</c:v>
                </c:pt>
                <c:pt idx="9645">
                  <c:v>10801</c:v>
                </c:pt>
                <c:pt idx="9646">
                  <c:v>13471</c:v>
                </c:pt>
                <c:pt idx="9647">
                  <c:v>14013</c:v>
                </c:pt>
                <c:pt idx="9648">
                  <c:v>12041</c:v>
                </c:pt>
                <c:pt idx="9649">
                  <c:v>12581</c:v>
                </c:pt>
                <c:pt idx="9650">
                  <c:v>10916</c:v>
                </c:pt>
                <c:pt idx="9651">
                  <c:v>13003</c:v>
                </c:pt>
                <c:pt idx="9652">
                  <c:v>6795</c:v>
                </c:pt>
                <c:pt idx="9653">
                  <c:v>10801</c:v>
                </c:pt>
                <c:pt idx="9654">
                  <c:v>13471</c:v>
                </c:pt>
                <c:pt idx="9655">
                  <c:v>14013</c:v>
                </c:pt>
                <c:pt idx="9656">
                  <c:v>12041</c:v>
                </c:pt>
                <c:pt idx="9657">
                  <c:v>12581</c:v>
                </c:pt>
                <c:pt idx="9658">
                  <c:v>10916</c:v>
                </c:pt>
                <c:pt idx="9659">
                  <c:v>13003</c:v>
                </c:pt>
                <c:pt idx="9660">
                  <c:v>6795</c:v>
                </c:pt>
                <c:pt idx="9661">
                  <c:v>10801</c:v>
                </c:pt>
                <c:pt idx="9662">
                  <c:v>13471</c:v>
                </c:pt>
                <c:pt idx="9663">
                  <c:v>14013</c:v>
                </c:pt>
                <c:pt idx="9664">
                  <c:v>12041</c:v>
                </c:pt>
                <c:pt idx="9665">
                  <c:v>12581</c:v>
                </c:pt>
                <c:pt idx="9666">
                  <c:v>10916</c:v>
                </c:pt>
                <c:pt idx="9667">
                  <c:v>13832</c:v>
                </c:pt>
                <c:pt idx="9668">
                  <c:v>6795</c:v>
                </c:pt>
                <c:pt idx="9669">
                  <c:v>10801</c:v>
                </c:pt>
                <c:pt idx="9670">
                  <c:v>13471</c:v>
                </c:pt>
                <c:pt idx="9671">
                  <c:v>14013</c:v>
                </c:pt>
                <c:pt idx="9672">
                  <c:v>12041</c:v>
                </c:pt>
                <c:pt idx="9673">
                  <c:v>12581</c:v>
                </c:pt>
                <c:pt idx="9674">
                  <c:v>10916</c:v>
                </c:pt>
                <c:pt idx="9675">
                  <c:v>13832</c:v>
                </c:pt>
                <c:pt idx="9676">
                  <c:v>10511</c:v>
                </c:pt>
                <c:pt idx="9677">
                  <c:v>10801</c:v>
                </c:pt>
                <c:pt idx="9678">
                  <c:v>13471</c:v>
                </c:pt>
                <c:pt idx="9679">
                  <c:v>14013</c:v>
                </c:pt>
                <c:pt idx="9680">
                  <c:v>12041</c:v>
                </c:pt>
                <c:pt idx="9681">
                  <c:v>12581</c:v>
                </c:pt>
                <c:pt idx="9682">
                  <c:v>10916</c:v>
                </c:pt>
                <c:pt idx="9683">
                  <c:v>13832</c:v>
                </c:pt>
                <c:pt idx="9684">
                  <c:v>10511</c:v>
                </c:pt>
                <c:pt idx="9685">
                  <c:v>8453</c:v>
                </c:pt>
                <c:pt idx="9686">
                  <c:v>13471</c:v>
                </c:pt>
                <c:pt idx="9687">
                  <c:v>14013</c:v>
                </c:pt>
                <c:pt idx="9688">
                  <c:v>12041</c:v>
                </c:pt>
                <c:pt idx="9689">
                  <c:v>12581</c:v>
                </c:pt>
                <c:pt idx="9690">
                  <c:v>10916</c:v>
                </c:pt>
                <c:pt idx="9691">
                  <c:v>13832</c:v>
                </c:pt>
                <c:pt idx="9692">
                  <c:v>10511</c:v>
                </c:pt>
                <c:pt idx="9693">
                  <c:v>8453</c:v>
                </c:pt>
                <c:pt idx="9694">
                  <c:v>11658</c:v>
                </c:pt>
                <c:pt idx="9695">
                  <c:v>14013</c:v>
                </c:pt>
                <c:pt idx="9696">
                  <c:v>12041</c:v>
                </c:pt>
                <c:pt idx="9697">
                  <c:v>12581</c:v>
                </c:pt>
                <c:pt idx="9698">
                  <c:v>10916</c:v>
                </c:pt>
                <c:pt idx="9699">
                  <c:v>13832</c:v>
                </c:pt>
                <c:pt idx="9700">
                  <c:v>10511</c:v>
                </c:pt>
                <c:pt idx="9701">
                  <c:v>8453</c:v>
                </c:pt>
                <c:pt idx="9702">
                  <c:v>11658</c:v>
                </c:pt>
                <c:pt idx="9703">
                  <c:v>13206</c:v>
                </c:pt>
                <c:pt idx="9704">
                  <c:v>12041</c:v>
                </c:pt>
                <c:pt idx="9705">
                  <c:v>12581</c:v>
                </c:pt>
                <c:pt idx="9706">
                  <c:v>10916</c:v>
                </c:pt>
                <c:pt idx="9707">
                  <c:v>13832</c:v>
                </c:pt>
                <c:pt idx="9708">
                  <c:v>10511</c:v>
                </c:pt>
                <c:pt idx="9709">
                  <c:v>8453</c:v>
                </c:pt>
                <c:pt idx="9710">
                  <c:v>11658</c:v>
                </c:pt>
                <c:pt idx="9711">
                  <c:v>13206</c:v>
                </c:pt>
                <c:pt idx="9712">
                  <c:v>13315</c:v>
                </c:pt>
                <c:pt idx="9713">
                  <c:v>12581</c:v>
                </c:pt>
                <c:pt idx="9714">
                  <c:v>10916</c:v>
                </c:pt>
                <c:pt idx="9715">
                  <c:v>13832</c:v>
                </c:pt>
                <c:pt idx="9716">
                  <c:v>10511</c:v>
                </c:pt>
                <c:pt idx="9717">
                  <c:v>8453</c:v>
                </c:pt>
                <c:pt idx="9718">
                  <c:v>11658</c:v>
                </c:pt>
                <c:pt idx="9719">
                  <c:v>13206</c:v>
                </c:pt>
                <c:pt idx="9720">
                  <c:v>13315</c:v>
                </c:pt>
                <c:pt idx="9721">
                  <c:v>11017</c:v>
                </c:pt>
                <c:pt idx="9722">
                  <c:v>10916</c:v>
                </c:pt>
                <c:pt idx="9723">
                  <c:v>13832</c:v>
                </c:pt>
                <c:pt idx="9724">
                  <c:v>10511</c:v>
                </c:pt>
                <c:pt idx="9725">
                  <c:v>8453</c:v>
                </c:pt>
                <c:pt idx="9726">
                  <c:v>11658</c:v>
                </c:pt>
                <c:pt idx="9727">
                  <c:v>13206</c:v>
                </c:pt>
                <c:pt idx="9728">
                  <c:v>13315</c:v>
                </c:pt>
                <c:pt idx="9729">
                  <c:v>11017</c:v>
                </c:pt>
                <c:pt idx="9730">
                  <c:v>12095</c:v>
                </c:pt>
                <c:pt idx="9731">
                  <c:v>13832</c:v>
                </c:pt>
                <c:pt idx="9732">
                  <c:v>10511</c:v>
                </c:pt>
                <c:pt idx="9733">
                  <c:v>8453</c:v>
                </c:pt>
                <c:pt idx="9734">
                  <c:v>11658</c:v>
                </c:pt>
                <c:pt idx="9735">
                  <c:v>13206</c:v>
                </c:pt>
                <c:pt idx="9736">
                  <c:v>13315</c:v>
                </c:pt>
                <c:pt idx="9737">
                  <c:v>11017</c:v>
                </c:pt>
                <c:pt idx="9738">
                  <c:v>12095</c:v>
                </c:pt>
                <c:pt idx="9739">
                  <c:v>12821</c:v>
                </c:pt>
                <c:pt idx="9740">
                  <c:v>13832</c:v>
                </c:pt>
                <c:pt idx="9741">
                  <c:v>10511</c:v>
                </c:pt>
                <c:pt idx="9742">
                  <c:v>8453</c:v>
                </c:pt>
                <c:pt idx="9743">
                  <c:v>11658</c:v>
                </c:pt>
                <c:pt idx="9744">
                  <c:v>13206</c:v>
                </c:pt>
                <c:pt idx="9745">
                  <c:v>13315</c:v>
                </c:pt>
                <c:pt idx="9746">
                  <c:v>11017</c:v>
                </c:pt>
                <c:pt idx="9747">
                  <c:v>12095</c:v>
                </c:pt>
                <c:pt idx="9748">
                  <c:v>12821</c:v>
                </c:pt>
                <c:pt idx="9749">
                  <c:v>11416</c:v>
                </c:pt>
                <c:pt idx="9750">
                  <c:v>10511</c:v>
                </c:pt>
                <c:pt idx="9751">
                  <c:v>8453</c:v>
                </c:pt>
                <c:pt idx="9752">
                  <c:v>11658</c:v>
                </c:pt>
                <c:pt idx="9753">
                  <c:v>13206</c:v>
                </c:pt>
                <c:pt idx="9754">
                  <c:v>13315</c:v>
                </c:pt>
                <c:pt idx="9755">
                  <c:v>11017</c:v>
                </c:pt>
                <c:pt idx="9756">
                  <c:v>12095</c:v>
                </c:pt>
                <c:pt idx="9757">
                  <c:v>12821</c:v>
                </c:pt>
                <c:pt idx="9758">
                  <c:v>11416</c:v>
                </c:pt>
                <c:pt idx="9759">
                  <c:v>8453</c:v>
                </c:pt>
                <c:pt idx="9760">
                  <c:v>11658</c:v>
                </c:pt>
                <c:pt idx="9761">
                  <c:v>13206</c:v>
                </c:pt>
                <c:pt idx="9762">
                  <c:v>13315</c:v>
                </c:pt>
                <c:pt idx="9763">
                  <c:v>11017</c:v>
                </c:pt>
                <c:pt idx="9764">
                  <c:v>12095</c:v>
                </c:pt>
                <c:pt idx="9765">
                  <c:v>12821</c:v>
                </c:pt>
                <c:pt idx="9766">
                  <c:v>11416</c:v>
                </c:pt>
                <c:pt idx="9767">
                  <c:v>8832</c:v>
                </c:pt>
                <c:pt idx="9768">
                  <c:v>11658</c:v>
                </c:pt>
                <c:pt idx="9769">
                  <c:v>13206</c:v>
                </c:pt>
                <c:pt idx="9770">
                  <c:v>13315</c:v>
                </c:pt>
                <c:pt idx="9771">
                  <c:v>11017</c:v>
                </c:pt>
                <c:pt idx="9772">
                  <c:v>12095</c:v>
                </c:pt>
                <c:pt idx="9773">
                  <c:v>12821</c:v>
                </c:pt>
                <c:pt idx="9774">
                  <c:v>11416</c:v>
                </c:pt>
                <c:pt idx="9775">
                  <c:v>8832</c:v>
                </c:pt>
                <c:pt idx="9776">
                  <c:v>11278</c:v>
                </c:pt>
                <c:pt idx="9777">
                  <c:v>13206</c:v>
                </c:pt>
                <c:pt idx="9778">
                  <c:v>13315</c:v>
                </c:pt>
                <c:pt idx="9779">
                  <c:v>11017</c:v>
                </c:pt>
                <c:pt idx="9780">
                  <c:v>12095</c:v>
                </c:pt>
                <c:pt idx="9781">
                  <c:v>12821</c:v>
                </c:pt>
                <c:pt idx="9782">
                  <c:v>11416</c:v>
                </c:pt>
                <c:pt idx="9783">
                  <c:v>8832</c:v>
                </c:pt>
                <c:pt idx="9784">
                  <c:v>11278</c:v>
                </c:pt>
                <c:pt idx="9785">
                  <c:v>12676</c:v>
                </c:pt>
                <c:pt idx="9786">
                  <c:v>13315</c:v>
                </c:pt>
                <c:pt idx="9787">
                  <c:v>11017</c:v>
                </c:pt>
                <c:pt idx="9788">
                  <c:v>12095</c:v>
                </c:pt>
                <c:pt idx="9789">
                  <c:v>12821</c:v>
                </c:pt>
                <c:pt idx="9790">
                  <c:v>11416</c:v>
                </c:pt>
                <c:pt idx="9791">
                  <c:v>8832</c:v>
                </c:pt>
                <c:pt idx="9792">
                  <c:v>11278</c:v>
                </c:pt>
                <c:pt idx="9793">
                  <c:v>12676</c:v>
                </c:pt>
                <c:pt idx="9794">
                  <c:v>11538</c:v>
                </c:pt>
                <c:pt idx="9795">
                  <c:v>11017</c:v>
                </c:pt>
                <c:pt idx="9796">
                  <c:v>12095</c:v>
                </c:pt>
                <c:pt idx="9797">
                  <c:v>12821</c:v>
                </c:pt>
                <c:pt idx="9798">
                  <c:v>11416</c:v>
                </c:pt>
                <c:pt idx="9799">
                  <c:v>8832</c:v>
                </c:pt>
                <c:pt idx="9800">
                  <c:v>11278</c:v>
                </c:pt>
                <c:pt idx="9801">
                  <c:v>12676</c:v>
                </c:pt>
                <c:pt idx="9802">
                  <c:v>11538</c:v>
                </c:pt>
                <c:pt idx="9803">
                  <c:v>9673</c:v>
                </c:pt>
                <c:pt idx="9804">
                  <c:v>12095</c:v>
                </c:pt>
                <c:pt idx="9805">
                  <c:v>12821</c:v>
                </c:pt>
                <c:pt idx="9806">
                  <c:v>11416</c:v>
                </c:pt>
                <c:pt idx="9807">
                  <c:v>8832</c:v>
                </c:pt>
                <c:pt idx="9808">
                  <c:v>11278</c:v>
                </c:pt>
                <c:pt idx="9809">
                  <c:v>12676</c:v>
                </c:pt>
                <c:pt idx="9810">
                  <c:v>11538</c:v>
                </c:pt>
                <c:pt idx="9811">
                  <c:v>9673</c:v>
                </c:pt>
                <c:pt idx="9812">
                  <c:v>12009</c:v>
                </c:pt>
                <c:pt idx="9813">
                  <c:v>12821</c:v>
                </c:pt>
                <c:pt idx="9814">
                  <c:v>11416</c:v>
                </c:pt>
                <c:pt idx="9815">
                  <c:v>8832</c:v>
                </c:pt>
                <c:pt idx="9816">
                  <c:v>11278</c:v>
                </c:pt>
                <c:pt idx="9817">
                  <c:v>12676</c:v>
                </c:pt>
                <c:pt idx="9818">
                  <c:v>11538</c:v>
                </c:pt>
                <c:pt idx="9819">
                  <c:v>9673</c:v>
                </c:pt>
                <c:pt idx="9820">
                  <c:v>12009</c:v>
                </c:pt>
                <c:pt idx="9821">
                  <c:v>10238</c:v>
                </c:pt>
                <c:pt idx="9822">
                  <c:v>11416</c:v>
                </c:pt>
                <c:pt idx="9823">
                  <c:v>8832</c:v>
                </c:pt>
                <c:pt idx="9824">
                  <c:v>11278</c:v>
                </c:pt>
                <c:pt idx="9825">
                  <c:v>12676</c:v>
                </c:pt>
                <c:pt idx="9826">
                  <c:v>11538</c:v>
                </c:pt>
                <c:pt idx="9827">
                  <c:v>9673</c:v>
                </c:pt>
                <c:pt idx="9828">
                  <c:v>12009</c:v>
                </c:pt>
                <c:pt idx="9829">
                  <c:v>10238</c:v>
                </c:pt>
                <c:pt idx="9830">
                  <c:v>12591</c:v>
                </c:pt>
                <c:pt idx="9831">
                  <c:v>8832</c:v>
                </c:pt>
                <c:pt idx="9832">
                  <c:v>11278</c:v>
                </c:pt>
                <c:pt idx="9833">
                  <c:v>12676</c:v>
                </c:pt>
                <c:pt idx="9834">
                  <c:v>11538</c:v>
                </c:pt>
                <c:pt idx="9835">
                  <c:v>9673</c:v>
                </c:pt>
                <c:pt idx="9836">
                  <c:v>12009</c:v>
                </c:pt>
                <c:pt idx="9837">
                  <c:v>10238</c:v>
                </c:pt>
                <c:pt idx="9838">
                  <c:v>12591</c:v>
                </c:pt>
                <c:pt idx="9839">
                  <c:v>12006</c:v>
                </c:pt>
                <c:pt idx="9840">
                  <c:v>8832</c:v>
                </c:pt>
                <c:pt idx="9841">
                  <c:v>11278</c:v>
                </c:pt>
                <c:pt idx="9842">
                  <c:v>12676</c:v>
                </c:pt>
                <c:pt idx="9843">
                  <c:v>11538</c:v>
                </c:pt>
                <c:pt idx="9844">
                  <c:v>9673</c:v>
                </c:pt>
                <c:pt idx="9845">
                  <c:v>12009</c:v>
                </c:pt>
                <c:pt idx="9846">
                  <c:v>10238</c:v>
                </c:pt>
                <c:pt idx="9847">
                  <c:v>12591</c:v>
                </c:pt>
                <c:pt idx="9848">
                  <c:v>12006</c:v>
                </c:pt>
                <c:pt idx="9849">
                  <c:v>9054</c:v>
                </c:pt>
                <c:pt idx="9850">
                  <c:v>11278</c:v>
                </c:pt>
                <c:pt idx="9851">
                  <c:v>12676</c:v>
                </c:pt>
                <c:pt idx="9852">
                  <c:v>11538</c:v>
                </c:pt>
                <c:pt idx="9853">
                  <c:v>9673</c:v>
                </c:pt>
                <c:pt idx="9854">
                  <c:v>12009</c:v>
                </c:pt>
                <c:pt idx="9855">
                  <c:v>10238</c:v>
                </c:pt>
                <c:pt idx="9856">
                  <c:v>12591</c:v>
                </c:pt>
                <c:pt idx="9857">
                  <c:v>12006</c:v>
                </c:pt>
                <c:pt idx="9858">
                  <c:v>9054</c:v>
                </c:pt>
                <c:pt idx="9859">
                  <c:v>12931</c:v>
                </c:pt>
                <c:pt idx="9860">
                  <c:v>12676</c:v>
                </c:pt>
                <c:pt idx="9861">
                  <c:v>11538</c:v>
                </c:pt>
                <c:pt idx="9862">
                  <c:v>9673</c:v>
                </c:pt>
                <c:pt idx="9863">
                  <c:v>12009</c:v>
                </c:pt>
                <c:pt idx="9864">
                  <c:v>10238</c:v>
                </c:pt>
                <c:pt idx="9865">
                  <c:v>12591</c:v>
                </c:pt>
                <c:pt idx="9866">
                  <c:v>12006</c:v>
                </c:pt>
                <c:pt idx="9867">
                  <c:v>9054</c:v>
                </c:pt>
                <c:pt idx="9868">
                  <c:v>12931</c:v>
                </c:pt>
                <c:pt idx="9869">
                  <c:v>8482</c:v>
                </c:pt>
                <c:pt idx="9870">
                  <c:v>11538</c:v>
                </c:pt>
                <c:pt idx="9871">
                  <c:v>9673</c:v>
                </c:pt>
                <c:pt idx="9872">
                  <c:v>12009</c:v>
                </c:pt>
                <c:pt idx="9873">
                  <c:v>10238</c:v>
                </c:pt>
                <c:pt idx="9874">
                  <c:v>12591</c:v>
                </c:pt>
                <c:pt idx="9875">
                  <c:v>12006</c:v>
                </c:pt>
                <c:pt idx="9876">
                  <c:v>9054</c:v>
                </c:pt>
                <c:pt idx="9877">
                  <c:v>12931</c:v>
                </c:pt>
                <c:pt idx="9878">
                  <c:v>8482</c:v>
                </c:pt>
                <c:pt idx="9879">
                  <c:v>11312</c:v>
                </c:pt>
                <c:pt idx="9880">
                  <c:v>9673</c:v>
                </c:pt>
                <c:pt idx="9881">
                  <c:v>12009</c:v>
                </c:pt>
                <c:pt idx="9882">
                  <c:v>10238</c:v>
                </c:pt>
                <c:pt idx="9883">
                  <c:v>12591</c:v>
                </c:pt>
                <c:pt idx="9884">
                  <c:v>12006</c:v>
                </c:pt>
                <c:pt idx="9885">
                  <c:v>9054</c:v>
                </c:pt>
                <c:pt idx="9886">
                  <c:v>12931</c:v>
                </c:pt>
                <c:pt idx="9887">
                  <c:v>8482</c:v>
                </c:pt>
                <c:pt idx="9888">
                  <c:v>11312</c:v>
                </c:pt>
                <c:pt idx="9889">
                  <c:v>9737</c:v>
                </c:pt>
                <c:pt idx="9890">
                  <c:v>12009</c:v>
                </c:pt>
                <c:pt idx="9891">
                  <c:v>10238</c:v>
                </c:pt>
                <c:pt idx="9892">
                  <c:v>12591</c:v>
                </c:pt>
                <c:pt idx="9893">
                  <c:v>12006</c:v>
                </c:pt>
                <c:pt idx="9894">
                  <c:v>9054</c:v>
                </c:pt>
                <c:pt idx="9895">
                  <c:v>12931</c:v>
                </c:pt>
                <c:pt idx="9896">
                  <c:v>8482</c:v>
                </c:pt>
                <c:pt idx="9897">
                  <c:v>11312</c:v>
                </c:pt>
                <c:pt idx="9898">
                  <c:v>9737</c:v>
                </c:pt>
                <c:pt idx="9899">
                  <c:v>11874</c:v>
                </c:pt>
                <c:pt idx="9900">
                  <c:v>10238</c:v>
                </c:pt>
                <c:pt idx="9901">
                  <c:v>12591</c:v>
                </c:pt>
                <c:pt idx="9902">
                  <c:v>12006</c:v>
                </c:pt>
                <c:pt idx="9903">
                  <c:v>9054</c:v>
                </c:pt>
                <c:pt idx="9904">
                  <c:v>12931</c:v>
                </c:pt>
                <c:pt idx="9905">
                  <c:v>8482</c:v>
                </c:pt>
                <c:pt idx="9906">
                  <c:v>11312</c:v>
                </c:pt>
                <c:pt idx="9907">
                  <c:v>9737</c:v>
                </c:pt>
                <c:pt idx="9908">
                  <c:v>11874</c:v>
                </c:pt>
                <c:pt idx="9909">
                  <c:v>11579</c:v>
                </c:pt>
                <c:pt idx="9910">
                  <c:v>12591</c:v>
                </c:pt>
                <c:pt idx="9911">
                  <c:v>12006</c:v>
                </c:pt>
                <c:pt idx="9912">
                  <c:v>9054</c:v>
                </c:pt>
                <c:pt idx="9913">
                  <c:v>12931</c:v>
                </c:pt>
                <c:pt idx="9914">
                  <c:v>8482</c:v>
                </c:pt>
                <c:pt idx="9915">
                  <c:v>11312</c:v>
                </c:pt>
                <c:pt idx="9916">
                  <c:v>9737</c:v>
                </c:pt>
                <c:pt idx="9917">
                  <c:v>11874</c:v>
                </c:pt>
                <c:pt idx="9918">
                  <c:v>11579</c:v>
                </c:pt>
                <c:pt idx="9919">
                  <c:v>11929</c:v>
                </c:pt>
                <c:pt idx="9920">
                  <c:v>12006</c:v>
                </c:pt>
                <c:pt idx="9921">
                  <c:v>9054</c:v>
                </c:pt>
                <c:pt idx="9922">
                  <c:v>12931</c:v>
                </c:pt>
                <c:pt idx="9923">
                  <c:v>8482</c:v>
                </c:pt>
                <c:pt idx="9924">
                  <c:v>11312</c:v>
                </c:pt>
                <c:pt idx="9925">
                  <c:v>9737</c:v>
                </c:pt>
                <c:pt idx="9926">
                  <c:v>11874</c:v>
                </c:pt>
                <c:pt idx="9927">
                  <c:v>11579</c:v>
                </c:pt>
                <c:pt idx="9928">
                  <c:v>11929</c:v>
                </c:pt>
                <c:pt idx="9929">
                  <c:v>12422</c:v>
                </c:pt>
                <c:pt idx="9930">
                  <c:v>9054</c:v>
                </c:pt>
                <c:pt idx="9931">
                  <c:v>12931</c:v>
                </c:pt>
                <c:pt idx="9932">
                  <c:v>8482</c:v>
                </c:pt>
                <c:pt idx="9933">
                  <c:v>11312</c:v>
                </c:pt>
                <c:pt idx="9934">
                  <c:v>9737</c:v>
                </c:pt>
                <c:pt idx="9935">
                  <c:v>11874</c:v>
                </c:pt>
                <c:pt idx="9936">
                  <c:v>11579</c:v>
                </c:pt>
                <c:pt idx="9937">
                  <c:v>11929</c:v>
                </c:pt>
                <c:pt idx="9938">
                  <c:v>12422</c:v>
                </c:pt>
                <c:pt idx="9939">
                  <c:v>11482</c:v>
                </c:pt>
                <c:pt idx="9940">
                  <c:v>12931</c:v>
                </c:pt>
                <c:pt idx="9941">
                  <c:v>8482</c:v>
                </c:pt>
                <c:pt idx="9942">
                  <c:v>11312</c:v>
                </c:pt>
                <c:pt idx="9943">
                  <c:v>9737</c:v>
                </c:pt>
                <c:pt idx="9944">
                  <c:v>11874</c:v>
                </c:pt>
                <c:pt idx="9945">
                  <c:v>11579</c:v>
                </c:pt>
                <c:pt idx="9946">
                  <c:v>11929</c:v>
                </c:pt>
                <c:pt idx="9947">
                  <c:v>12422</c:v>
                </c:pt>
                <c:pt idx="9948">
                  <c:v>11482</c:v>
                </c:pt>
                <c:pt idx="9949">
                  <c:v>12500</c:v>
                </c:pt>
                <c:pt idx="9950">
                  <c:v>8482</c:v>
                </c:pt>
                <c:pt idx="9951">
                  <c:v>11312</c:v>
                </c:pt>
                <c:pt idx="9952">
                  <c:v>9737</c:v>
                </c:pt>
                <c:pt idx="9953">
                  <c:v>11874</c:v>
                </c:pt>
                <c:pt idx="9954">
                  <c:v>11579</c:v>
                </c:pt>
                <c:pt idx="9955">
                  <c:v>11929</c:v>
                </c:pt>
                <c:pt idx="9956">
                  <c:v>12422</c:v>
                </c:pt>
                <c:pt idx="9957">
                  <c:v>11482</c:v>
                </c:pt>
                <c:pt idx="9958">
                  <c:v>12500</c:v>
                </c:pt>
                <c:pt idx="9959">
                  <c:v>10125</c:v>
                </c:pt>
                <c:pt idx="9960">
                  <c:v>11312</c:v>
                </c:pt>
                <c:pt idx="9961">
                  <c:v>9737</c:v>
                </c:pt>
                <c:pt idx="9962">
                  <c:v>11874</c:v>
                </c:pt>
                <c:pt idx="9963">
                  <c:v>11579</c:v>
                </c:pt>
                <c:pt idx="9964">
                  <c:v>11929</c:v>
                </c:pt>
                <c:pt idx="9965">
                  <c:v>12422</c:v>
                </c:pt>
                <c:pt idx="9966">
                  <c:v>11482</c:v>
                </c:pt>
                <c:pt idx="9967">
                  <c:v>12500</c:v>
                </c:pt>
                <c:pt idx="9968">
                  <c:v>10125</c:v>
                </c:pt>
                <c:pt idx="9969">
                  <c:v>10177</c:v>
                </c:pt>
                <c:pt idx="9970">
                  <c:v>9737</c:v>
                </c:pt>
                <c:pt idx="9971">
                  <c:v>11874</c:v>
                </c:pt>
                <c:pt idx="9972">
                  <c:v>11579</c:v>
                </c:pt>
                <c:pt idx="9973">
                  <c:v>11929</c:v>
                </c:pt>
                <c:pt idx="9974">
                  <c:v>12422</c:v>
                </c:pt>
                <c:pt idx="9975">
                  <c:v>11482</c:v>
                </c:pt>
                <c:pt idx="9976">
                  <c:v>12500</c:v>
                </c:pt>
                <c:pt idx="9977">
                  <c:v>10125</c:v>
                </c:pt>
                <c:pt idx="9978">
                  <c:v>10177</c:v>
                </c:pt>
                <c:pt idx="9979">
                  <c:v>11874</c:v>
                </c:pt>
                <c:pt idx="9980">
                  <c:v>11579</c:v>
                </c:pt>
                <c:pt idx="9981">
                  <c:v>11929</c:v>
                </c:pt>
                <c:pt idx="9982">
                  <c:v>12422</c:v>
                </c:pt>
                <c:pt idx="9983">
                  <c:v>11482</c:v>
                </c:pt>
                <c:pt idx="9984">
                  <c:v>12500</c:v>
                </c:pt>
                <c:pt idx="9985">
                  <c:v>10125</c:v>
                </c:pt>
                <c:pt idx="9986">
                  <c:v>10177</c:v>
                </c:pt>
                <c:pt idx="9987">
                  <c:v>11002</c:v>
                </c:pt>
                <c:pt idx="9988">
                  <c:v>11579</c:v>
                </c:pt>
                <c:pt idx="9989">
                  <c:v>11929</c:v>
                </c:pt>
                <c:pt idx="9990">
                  <c:v>12422</c:v>
                </c:pt>
                <c:pt idx="9991">
                  <c:v>11482</c:v>
                </c:pt>
                <c:pt idx="9992">
                  <c:v>12500</c:v>
                </c:pt>
                <c:pt idx="9993">
                  <c:v>10125</c:v>
                </c:pt>
                <c:pt idx="9994">
                  <c:v>10177</c:v>
                </c:pt>
                <c:pt idx="9995">
                  <c:v>11002</c:v>
                </c:pt>
                <c:pt idx="9996">
                  <c:v>11570</c:v>
                </c:pt>
                <c:pt idx="9997">
                  <c:v>11929</c:v>
                </c:pt>
                <c:pt idx="9998">
                  <c:v>12422</c:v>
                </c:pt>
                <c:pt idx="9999">
                  <c:v>11482</c:v>
                </c:pt>
                <c:pt idx="10000">
                  <c:v>12500</c:v>
                </c:pt>
                <c:pt idx="10001">
                  <c:v>10125</c:v>
                </c:pt>
                <c:pt idx="10002">
                  <c:v>10177</c:v>
                </c:pt>
                <c:pt idx="10003">
                  <c:v>11002</c:v>
                </c:pt>
                <c:pt idx="10004">
                  <c:v>11570</c:v>
                </c:pt>
                <c:pt idx="10005">
                  <c:v>12093</c:v>
                </c:pt>
                <c:pt idx="10006">
                  <c:v>12422</c:v>
                </c:pt>
                <c:pt idx="10007">
                  <c:v>11482</c:v>
                </c:pt>
                <c:pt idx="10008">
                  <c:v>12500</c:v>
                </c:pt>
                <c:pt idx="10009">
                  <c:v>10125</c:v>
                </c:pt>
                <c:pt idx="10010">
                  <c:v>10177</c:v>
                </c:pt>
                <c:pt idx="10011">
                  <c:v>11002</c:v>
                </c:pt>
                <c:pt idx="10012">
                  <c:v>11570</c:v>
                </c:pt>
                <c:pt idx="10013">
                  <c:v>12093</c:v>
                </c:pt>
                <c:pt idx="10014">
                  <c:v>11766</c:v>
                </c:pt>
                <c:pt idx="10015">
                  <c:v>11482</c:v>
                </c:pt>
                <c:pt idx="10016">
                  <c:v>12500</c:v>
                </c:pt>
                <c:pt idx="10017">
                  <c:v>10125</c:v>
                </c:pt>
                <c:pt idx="10018">
                  <c:v>10177</c:v>
                </c:pt>
                <c:pt idx="10019">
                  <c:v>11002</c:v>
                </c:pt>
                <c:pt idx="10020">
                  <c:v>11570</c:v>
                </c:pt>
                <c:pt idx="10021">
                  <c:v>12093</c:v>
                </c:pt>
                <c:pt idx="10022">
                  <c:v>11766</c:v>
                </c:pt>
                <c:pt idx="10023">
                  <c:v>12188</c:v>
                </c:pt>
                <c:pt idx="10024">
                  <c:v>12500</c:v>
                </c:pt>
                <c:pt idx="10025">
                  <c:v>10125</c:v>
                </c:pt>
                <c:pt idx="10026">
                  <c:v>10177</c:v>
                </c:pt>
                <c:pt idx="10027">
                  <c:v>11002</c:v>
                </c:pt>
                <c:pt idx="10028">
                  <c:v>11570</c:v>
                </c:pt>
                <c:pt idx="10029">
                  <c:v>12093</c:v>
                </c:pt>
                <c:pt idx="10030">
                  <c:v>11766</c:v>
                </c:pt>
                <c:pt idx="10031">
                  <c:v>12188</c:v>
                </c:pt>
                <c:pt idx="10032">
                  <c:v>8996</c:v>
                </c:pt>
                <c:pt idx="10033">
                  <c:v>10125</c:v>
                </c:pt>
                <c:pt idx="10034">
                  <c:v>10177</c:v>
                </c:pt>
                <c:pt idx="10035">
                  <c:v>11002</c:v>
                </c:pt>
                <c:pt idx="10036">
                  <c:v>11570</c:v>
                </c:pt>
                <c:pt idx="10037">
                  <c:v>12093</c:v>
                </c:pt>
                <c:pt idx="10038">
                  <c:v>11766</c:v>
                </c:pt>
                <c:pt idx="10039">
                  <c:v>12188</c:v>
                </c:pt>
                <c:pt idx="10040">
                  <c:v>8996</c:v>
                </c:pt>
                <c:pt idx="10041">
                  <c:v>7959</c:v>
                </c:pt>
                <c:pt idx="10042">
                  <c:v>10177</c:v>
                </c:pt>
                <c:pt idx="10043">
                  <c:v>11002</c:v>
                </c:pt>
                <c:pt idx="10044">
                  <c:v>11570</c:v>
                </c:pt>
                <c:pt idx="10045">
                  <c:v>12093</c:v>
                </c:pt>
                <c:pt idx="10046">
                  <c:v>11766</c:v>
                </c:pt>
                <c:pt idx="10047">
                  <c:v>12188</c:v>
                </c:pt>
                <c:pt idx="10048">
                  <c:v>8996</c:v>
                </c:pt>
                <c:pt idx="10049">
                  <c:v>7959</c:v>
                </c:pt>
                <c:pt idx="10050">
                  <c:v>10843</c:v>
                </c:pt>
                <c:pt idx="10051">
                  <c:v>11002</c:v>
                </c:pt>
                <c:pt idx="10052">
                  <c:v>11570</c:v>
                </c:pt>
                <c:pt idx="10053">
                  <c:v>12093</c:v>
                </c:pt>
                <c:pt idx="10054">
                  <c:v>11766</c:v>
                </c:pt>
                <c:pt idx="10055">
                  <c:v>12188</c:v>
                </c:pt>
                <c:pt idx="10056">
                  <c:v>8996</c:v>
                </c:pt>
                <c:pt idx="10057">
                  <c:v>7959</c:v>
                </c:pt>
                <c:pt idx="10058">
                  <c:v>10843</c:v>
                </c:pt>
                <c:pt idx="10059">
                  <c:v>9577</c:v>
                </c:pt>
                <c:pt idx="10060">
                  <c:v>11002</c:v>
                </c:pt>
                <c:pt idx="10061">
                  <c:v>11570</c:v>
                </c:pt>
                <c:pt idx="10062">
                  <c:v>12093</c:v>
                </c:pt>
                <c:pt idx="10063">
                  <c:v>11766</c:v>
                </c:pt>
                <c:pt idx="10064">
                  <c:v>12188</c:v>
                </c:pt>
                <c:pt idx="10065">
                  <c:v>8996</c:v>
                </c:pt>
                <c:pt idx="10066">
                  <c:v>7959</c:v>
                </c:pt>
                <c:pt idx="10067">
                  <c:v>10843</c:v>
                </c:pt>
                <c:pt idx="10068">
                  <c:v>9577</c:v>
                </c:pt>
                <c:pt idx="10069">
                  <c:v>9763</c:v>
                </c:pt>
                <c:pt idx="10070">
                  <c:v>11570</c:v>
                </c:pt>
                <c:pt idx="10071">
                  <c:v>12093</c:v>
                </c:pt>
                <c:pt idx="10072">
                  <c:v>11766</c:v>
                </c:pt>
                <c:pt idx="10073">
                  <c:v>12188</c:v>
                </c:pt>
                <c:pt idx="10074">
                  <c:v>8996</c:v>
                </c:pt>
                <c:pt idx="10075">
                  <c:v>7959</c:v>
                </c:pt>
                <c:pt idx="10076">
                  <c:v>10843</c:v>
                </c:pt>
                <c:pt idx="10077">
                  <c:v>9577</c:v>
                </c:pt>
                <c:pt idx="10078">
                  <c:v>9763</c:v>
                </c:pt>
                <c:pt idx="10079">
                  <c:v>11246</c:v>
                </c:pt>
                <c:pt idx="10080">
                  <c:v>12093</c:v>
                </c:pt>
                <c:pt idx="10081">
                  <c:v>11766</c:v>
                </c:pt>
                <c:pt idx="10082">
                  <c:v>12188</c:v>
                </c:pt>
                <c:pt idx="10083">
                  <c:v>8996</c:v>
                </c:pt>
                <c:pt idx="10084">
                  <c:v>7959</c:v>
                </c:pt>
                <c:pt idx="10085">
                  <c:v>10843</c:v>
                </c:pt>
                <c:pt idx="10086">
                  <c:v>9577</c:v>
                </c:pt>
                <c:pt idx="10087">
                  <c:v>9763</c:v>
                </c:pt>
                <c:pt idx="10088">
                  <c:v>11246</c:v>
                </c:pt>
                <c:pt idx="10089">
                  <c:v>12613</c:v>
                </c:pt>
                <c:pt idx="10090">
                  <c:v>11766</c:v>
                </c:pt>
                <c:pt idx="10091">
                  <c:v>12188</c:v>
                </c:pt>
                <c:pt idx="10092">
                  <c:v>8996</c:v>
                </c:pt>
                <c:pt idx="10093">
                  <c:v>7959</c:v>
                </c:pt>
                <c:pt idx="10094">
                  <c:v>10843</c:v>
                </c:pt>
                <c:pt idx="10095">
                  <c:v>9577</c:v>
                </c:pt>
                <c:pt idx="10096">
                  <c:v>9763</c:v>
                </c:pt>
                <c:pt idx="10097">
                  <c:v>11246</c:v>
                </c:pt>
                <c:pt idx="10098">
                  <c:v>12613</c:v>
                </c:pt>
                <c:pt idx="10099">
                  <c:v>10412</c:v>
                </c:pt>
                <c:pt idx="10100">
                  <c:v>12188</c:v>
                </c:pt>
                <c:pt idx="10101">
                  <c:v>8996</c:v>
                </c:pt>
                <c:pt idx="10102">
                  <c:v>7959</c:v>
                </c:pt>
                <c:pt idx="10103">
                  <c:v>10843</c:v>
                </c:pt>
                <c:pt idx="10104">
                  <c:v>9577</c:v>
                </c:pt>
                <c:pt idx="10105">
                  <c:v>9763</c:v>
                </c:pt>
                <c:pt idx="10106">
                  <c:v>11246</c:v>
                </c:pt>
                <c:pt idx="10107">
                  <c:v>12613</c:v>
                </c:pt>
                <c:pt idx="10108">
                  <c:v>10412</c:v>
                </c:pt>
                <c:pt idx="10109">
                  <c:v>12270</c:v>
                </c:pt>
                <c:pt idx="10110">
                  <c:v>8996</c:v>
                </c:pt>
                <c:pt idx="10111">
                  <c:v>7959</c:v>
                </c:pt>
                <c:pt idx="10112">
                  <c:v>10843</c:v>
                </c:pt>
                <c:pt idx="10113">
                  <c:v>9577</c:v>
                </c:pt>
                <c:pt idx="10114">
                  <c:v>9763</c:v>
                </c:pt>
                <c:pt idx="10115">
                  <c:v>11246</c:v>
                </c:pt>
                <c:pt idx="10116">
                  <c:v>12613</c:v>
                </c:pt>
                <c:pt idx="10117">
                  <c:v>10412</c:v>
                </c:pt>
                <c:pt idx="10118">
                  <c:v>12270</c:v>
                </c:pt>
                <c:pt idx="10119">
                  <c:v>10000</c:v>
                </c:pt>
                <c:pt idx="10120">
                  <c:v>7959</c:v>
                </c:pt>
                <c:pt idx="10121">
                  <c:v>10843</c:v>
                </c:pt>
                <c:pt idx="10122">
                  <c:v>9577</c:v>
                </c:pt>
                <c:pt idx="10123">
                  <c:v>9763</c:v>
                </c:pt>
                <c:pt idx="10124">
                  <c:v>11246</c:v>
                </c:pt>
                <c:pt idx="10125">
                  <c:v>12613</c:v>
                </c:pt>
                <c:pt idx="10126">
                  <c:v>10412</c:v>
                </c:pt>
                <c:pt idx="10127">
                  <c:v>12270</c:v>
                </c:pt>
                <c:pt idx="10128">
                  <c:v>10000</c:v>
                </c:pt>
                <c:pt idx="10129">
                  <c:v>10141</c:v>
                </c:pt>
                <c:pt idx="10130">
                  <c:v>10843</c:v>
                </c:pt>
                <c:pt idx="10131">
                  <c:v>9577</c:v>
                </c:pt>
                <c:pt idx="10132">
                  <c:v>9763</c:v>
                </c:pt>
                <c:pt idx="10133">
                  <c:v>11246</c:v>
                </c:pt>
                <c:pt idx="10134">
                  <c:v>12613</c:v>
                </c:pt>
                <c:pt idx="10135">
                  <c:v>10412</c:v>
                </c:pt>
                <c:pt idx="10136">
                  <c:v>12270</c:v>
                </c:pt>
                <c:pt idx="10137">
                  <c:v>10000</c:v>
                </c:pt>
                <c:pt idx="10138">
                  <c:v>10141</c:v>
                </c:pt>
                <c:pt idx="10139">
                  <c:v>10462</c:v>
                </c:pt>
                <c:pt idx="10140">
                  <c:v>9577</c:v>
                </c:pt>
                <c:pt idx="10141">
                  <c:v>9763</c:v>
                </c:pt>
                <c:pt idx="10142">
                  <c:v>11246</c:v>
                </c:pt>
                <c:pt idx="10143">
                  <c:v>12613</c:v>
                </c:pt>
                <c:pt idx="10144">
                  <c:v>10412</c:v>
                </c:pt>
                <c:pt idx="10145">
                  <c:v>12270</c:v>
                </c:pt>
                <c:pt idx="10146">
                  <c:v>10000</c:v>
                </c:pt>
                <c:pt idx="10147">
                  <c:v>10141</c:v>
                </c:pt>
                <c:pt idx="10148">
                  <c:v>10462</c:v>
                </c:pt>
                <c:pt idx="10149">
                  <c:v>10142</c:v>
                </c:pt>
                <c:pt idx="10150">
                  <c:v>9763</c:v>
                </c:pt>
                <c:pt idx="10151">
                  <c:v>11246</c:v>
                </c:pt>
                <c:pt idx="10152">
                  <c:v>12613</c:v>
                </c:pt>
                <c:pt idx="10153">
                  <c:v>10412</c:v>
                </c:pt>
                <c:pt idx="10154">
                  <c:v>12270</c:v>
                </c:pt>
                <c:pt idx="10155">
                  <c:v>10000</c:v>
                </c:pt>
                <c:pt idx="10156">
                  <c:v>10141</c:v>
                </c:pt>
                <c:pt idx="10157">
                  <c:v>10462</c:v>
                </c:pt>
                <c:pt idx="10158">
                  <c:v>10142</c:v>
                </c:pt>
                <c:pt idx="10159">
                  <c:v>9817</c:v>
                </c:pt>
                <c:pt idx="10160">
                  <c:v>11246</c:v>
                </c:pt>
                <c:pt idx="10161">
                  <c:v>12613</c:v>
                </c:pt>
                <c:pt idx="10162">
                  <c:v>10412</c:v>
                </c:pt>
                <c:pt idx="10163">
                  <c:v>12270</c:v>
                </c:pt>
                <c:pt idx="10164">
                  <c:v>10000</c:v>
                </c:pt>
                <c:pt idx="10165">
                  <c:v>10141</c:v>
                </c:pt>
                <c:pt idx="10166">
                  <c:v>10462</c:v>
                </c:pt>
                <c:pt idx="10167">
                  <c:v>10142</c:v>
                </c:pt>
                <c:pt idx="10168">
                  <c:v>9817</c:v>
                </c:pt>
                <c:pt idx="10169">
                  <c:v>9637</c:v>
                </c:pt>
                <c:pt idx="10170">
                  <c:v>12613</c:v>
                </c:pt>
                <c:pt idx="10171">
                  <c:v>10412</c:v>
                </c:pt>
                <c:pt idx="10172">
                  <c:v>12270</c:v>
                </c:pt>
                <c:pt idx="10173">
                  <c:v>10000</c:v>
                </c:pt>
                <c:pt idx="10174">
                  <c:v>10141</c:v>
                </c:pt>
                <c:pt idx="10175">
                  <c:v>10462</c:v>
                </c:pt>
                <c:pt idx="10176">
                  <c:v>10142</c:v>
                </c:pt>
                <c:pt idx="10177">
                  <c:v>9817</c:v>
                </c:pt>
                <c:pt idx="10178">
                  <c:v>9637</c:v>
                </c:pt>
                <c:pt idx="10179">
                  <c:v>9019</c:v>
                </c:pt>
                <c:pt idx="10180">
                  <c:v>10412</c:v>
                </c:pt>
                <c:pt idx="10181">
                  <c:v>12270</c:v>
                </c:pt>
                <c:pt idx="10182">
                  <c:v>10000</c:v>
                </c:pt>
                <c:pt idx="10183">
                  <c:v>10141</c:v>
                </c:pt>
                <c:pt idx="10184">
                  <c:v>10462</c:v>
                </c:pt>
                <c:pt idx="10185">
                  <c:v>10142</c:v>
                </c:pt>
                <c:pt idx="10186">
                  <c:v>9817</c:v>
                </c:pt>
                <c:pt idx="10187">
                  <c:v>9637</c:v>
                </c:pt>
                <c:pt idx="10188">
                  <c:v>9019</c:v>
                </c:pt>
                <c:pt idx="10189">
                  <c:v>9454</c:v>
                </c:pt>
                <c:pt idx="10190">
                  <c:v>12270</c:v>
                </c:pt>
                <c:pt idx="10191">
                  <c:v>10000</c:v>
                </c:pt>
                <c:pt idx="10192">
                  <c:v>10141</c:v>
                </c:pt>
                <c:pt idx="10193">
                  <c:v>10462</c:v>
                </c:pt>
                <c:pt idx="10194">
                  <c:v>10142</c:v>
                </c:pt>
                <c:pt idx="10195">
                  <c:v>9817</c:v>
                </c:pt>
                <c:pt idx="10196">
                  <c:v>9637</c:v>
                </c:pt>
                <c:pt idx="10197">
                  <c:v>9019</c:v>
                </c:pt>
                <c:pt idx="10198">
                  <c:v>9454</c:v>
                </c:pt>
                <c:pt idx="10199">
                  <c:v>9843</c:v>
                </c:pt>
                <c:pt idx="10200">
                  <c:v>10000</c:v>
                </c:pt>
                <c:pt idx="10201">
                  <c:v>10141</c:v>
                </c:pt>
                <c:pt idx="10202">
                  <c:v>10462</c:v>
                </c:pt>
                <c:pt idx="10203">
                  <c:v>10142</c:v>
                </c:pt>
                <c:pt idx="10204">
                  <c:v>9817</c:v>
                </c:pt>
                <c:pt idx="10205">
                  <c:v>9637</c:v>
                </c:pt>
                <c:pt idx="10206">
                  <c:v>9019</c:v>
                </c:pt>
                <c:pt idx="10207">
                  <c:v>9454</c:v>
                </c:pt>
                <c:pt idx="10208">
                  <c:v>9843</c:v>
                </c:pt>
                <c:pt idx="10209">
                  <c:v>10000</c:v>
                </c:pt>
                <c:pt idx="10210">
                  <c:v>10141</c:v>
                </c:pt>
                <c:pt idx="10211">
                  <c:v>10462</c:v>
                </c:pt>
                <c:pt idx="10212">
                  <c:v>10142</c:v>
                </c:pt>
                <c:pt idx="10213">
                  <c:v>9817</c:v>
                </c:pt>
                <c:pt idx="10214">
                  <c:v>9637</c:v>
                </c:pt>
                <c:pt idx="10215">
                  <c:v>9019</c:v>
                </c:pt>
                <c:pt idx="10216">
                  <c:v>9454</c:v>
                </c:pt>
                <c:pt idx="10217">
                  <c:v>9843</c:v>
                </c:pt>
                <c:pt idx="10218">
                  <c:v>10000</c:v>
                </c:pt>
                <c:pt idx="10219">
                  <c:v>10462</c:v>
                </c:pt>
                <c:pt idx="10220">
                  <c:v>10142</c:v>
                </c:pt>
                <c:pt idx="10221">
                  <c:v>9817</c:v>
                </c:pt>
                <c:pt idx="10222">
                  <c:v>9637</c:v>
                </c:pt>
                <c:pt idx="10223">
                  <c:v>9019</c:v>
                </c:pt>
                <c:pt idx="10224">
                  <c:v>9454</c:v>
                </c:pt>
                <c:pt idx="10225">
                  <c:v>9843</c:v>
                </c:pt>
                <c:pt idx="10226">
                  <c:v>10000</c:v>
                </c:pt>
                <c:pt idx="10227">
                  <c:v>10152</c:v>
                </c:pt>
                <c:pt idx="10228">
                  <c:v>10142</c:v>
                </c:pt>
                <c:pt idx="10229">
                  <c:v>9817</c:v>
                </c:pt>
                <c:pt idx="10230">
                  <c:v>9637</c:v>
                </c:pt>
                <c:pt idx="10231">
                  <c:v>9019</c:v>
                </c:pt>
                <c:pt idx="10232">
                  <c:v>9454</c:v>
                </c:pt>
                <c:pt idx="10233">
                  <c:v>9843</c:v>
                </c:pt>
                <c:pt idx="10234">
                  <c:v>10000</c:v>
                </c:pt>
                <c:pt idx="10235">
                  <c:v>10152</c:v>
                </c:pt>
                <c:pt idx="10236">
                  <c:v>11410</c:v>
                </c:pt>
                <c:pt idx="10237">
                  <c:v>9817</c:v>
                </c:pt>
                <c:pt idx="10238">
                  <c:v>9637</c:v>
                </c:pt>
                <c:pt idx="10239">
                  <c:v>9019</c:v>
                </c:pt>
                <c:pt idx="10240">
                  <c:v>9454</c:v>
                </c:pt>
                <c:pt idx="10241">
                  <c:v>9843</c:v>
                </c:pt>
                <c:pt idx="10242">
                  <c:v>10000</c:v>
                </c:pt>
                <c:pt idx="10243">
                  <c:v>10152</c:v>
                </c:pt>
                <c:pt idx="10244">
                  <c:v>11410</c:v>
                </c:pt>
                <c:pt idx="10245">
                  <c:v>12040</c:v>
                </c:pt>
                <c:pt idx="10246">
                  <c:v>9637</c:v>
                </c:pt>
                <c:pt idx="10247">
                  <c:v>9019</c:v>
                </c:pt>
                <c:pt idx="10248">
                  <c:v>9454</c:v>
                </c:pt>
                <c:pt idx="10249">
                  <c:v>9843</c:v>
                </c:pt>
                <c:pt idx="10250">
                  <c:v>10000</c:v>
                </c:pt>
                <c:pt idx="10251">
                  <c:v>10152</c:v>
                </c:pt>
                <c:pt idx="10252">
                  <c:v>11410</c:v>
                </c:pt>
                <c:pt idx="10253">
                  <c:v>12040</c:v>
                </c:pt>
                <c:pt idx="10254">
                  <c:v>9019</c:v>
                </c:pt>
                <c:pt idx="10255">
                  <c:v>9454</c:v>
                </c:pt>
                <c:pt idx="10256">
                  <c:v>9843</c:v>
                </c:pt>
                <c:pt idx="10257">
                  <c:v>10000</c:v>
                </c:pt>
                <c:pt idx="10258">
                  <c:v>10152</c:v>
                </c:pt>
                <c:pt idx="10259">
                  <c:v>11410</c:v>
                </c:pt>
                <c:pt idx="10260">
                  <c:v>12040</c:v>
                </c:pt>
                <c:pt idx="10261">
                  <c:v>9960</c:v>
                </c:pt>
                <c:pt idx="10262">
                  <c:v>9454</c:v>
                </c:pt>
                <c:pt idx="10263">
                  <c:v>9843</c:v>
                </c:pt>
                <c:pt idx="10264">
                  <c:v>10000</c:v>
                </c:pt>
                <c:pt idx="10265">
                  <c:v>10152</c:v>
                </c:pt>
                <c:pt idx="10266">
                  <c:v>11410</c:v>
                </c:pt>
                <c:pt idx="10267">
                  <c:v>12040</c:v>
                </c:pt>
                <c:pt idx="10268">
                  <c:v>9960</c:v>
                </c:pt>
                <c:pt idx="10269">
                  <c:v>11477</c:v>
                </c:pt>
                <c:pt idx="10270">
                  <c:v>9843</c:v>
                </c:pt>
                <c:pt idx="10271">
                  <c:v>10000</c:v>
                </c:pt>
                <c:pt idx="10272">
                  <c:v>10152</c:v>
                </c:pt>
                <c:pt idx="10273">
                  <c:v>11410</c:v>
                </c:pt>
                <c:pt idx="10274">
                  <c:v>12040</c:v>
                </c:pt>
                <c:pt idx="10275">
                  <c:v>9960</c:v>
                </c:pt>
                <c:pt idx="10276">
                  <c:v>11477</c:v>
                </c:pt>
                <c:pt idx="10277">
                  <c:v>11952</c:v>
                </c:pt>
                <c:pt idx="10278">
                  <c:v>10000</c:v>
                </c:pt>
                <c:pt idx="10279">
                  <c:v>10152</c:v>
                </c:pt>
                <c:pt idx="10280">
                  <c:v>11410</c:v>
                </c:pt>
                <c:pt idx="10281">
                  <c:v>12040</c:v>
                </c:pt>
                <c:pt idx="10282">
                  <c:v>9960</c:v>
                </c:pt>
                <c:pt idx="10283">
                  <c:v>11477</c:v>
                </c:pt>
                <c:pt idx="10284">
                  <c:v>11952</c:v>
                </c:pt>
                <c:pt idx="10285">
                  <c:v>9325</c:v>
                </c:pt>
                <c:pt idx="10286">
                  <c:v>10152</c:v>
                </c:pt>
                <c:pt idx="10287">
                  <c:v>11410</c:v>
                </c:pt>
                <c:pt idx="10288">
                  <c:v>12040</c:v>
                </c:pt>
                <c:pt idx="10289">
                  <c:v>9960</c:v>
                </c:pt>
                <c:pt idx="10290">
                  <c:v>11477</c:v>
                </c:pt>
                <c:pt idx="10291">
                  <c:v>11952</c:v>
                </c:pt>
                <c:pt idx="10292">
                  <c:v>9325</c:v>
                </c:pt>
                <c:pt idx="10293">
                  <c:v>3266</c:v>
                </c:pt>
                <c:pt idx="10294">
                  <c:v>10152</c:v>
                </c:pt>
                <c:pt idx="10295">
                  <c:v>11410</c:v>
                </c:pt>
                <c:pt idx="10296">
                  <c:v>12040</c:v>
                </c:pt>
                <c:pt idx="10297">
                  <c:v>9960</c:v>
                </c:pt>
                <c:pt idx="10298">
                  <c:v>11477</c:v>
                </c:pt>
                <c:pt idx="10299">
                  <c:v>11952</c:v>
                </c:pt>
                <c:pt idx="10300">
                  <c:v>9325</c:v>
                </c:pt>
                <c:pt idx="10301">
                  <c:v>3266</c:v>
                </c:pt>
                <c:pt idx="10302">
                  <c:v>11343</c:v>
                </c:pt>
                <c:pt idx="10303">
                  <c:v>11410</c:v>
                </c:pt>
                <c:pt idx="10304">
                  <c:v>12040</c:v>
                </c:pt>
                <c:pt idx="10305">
                  <c:v>9960</c:v>
                </c:pt>
                <c:pt idx="10306">
                  <c:v>11477</c:v>
                </c:pt>
                <c:pt idx="10307">
                  <c:v>11952</c:v>
                </c:pt>
                <c:pt idx="10308">
                  <c:v>9325</c:v>
                </c:pt>
                <c:pt idx="10309">
                  <c:v>3266</c:v>
                </c:pt>
                <c:pt idx="10310">
                  <c:v>11343</c:v>
                </c:pt>
                <c:pt idx="10311">
                  <c:v>11757</c:v>
                </c:pt>
                <c:pt idx="10312">
                  <c:v>12040</c:v>
                </c:pt>
                <c:pt idx="10313">
                  <c:v>9960</c:v>
                </c:pt>
                <c:pt idx="10314">
                  <c:v>11477</c:v>
                </c:pt>
                <c:pt idx="10315">
                  <c:v>11952</c:v>
                </c:pt>
                <c:pt idx="10316">
                  <c:v>9325</c:v>
                </c:pt>
                <c:pt idx="10317">
                  <c:v>3266</c:v>
                </c:pt>
                <c:pt idx="10318">
                  <c:v>11343</c:v>
                </c:pt>
                <c:pt idx="10319">
                  <c:v>11757</c:v>
                </c:pt>
                <c:pt idx="10320">
                  <c:v>12048</c:v>
                </c:pt>
                <c:pt idx="10321">
                  <c:v>9960</c:v>
                </c:pt>
                <c:pt idx="10322">
                  <c:v>11477</c:v>
                </c:pt>
                <c:pt idx="10323">
                  <c:v>11952</c:v>
                </c:pt>
                <c:pt idx="10324">
                  <c:v>9325</c:v>
                </c:pt>
                <c:pt idx="10325">
                  <c:v>3266</c:v>
                </c:pt>
                <c:pt idx="10326">
                  <c:v>11343</c:v>
                </c:pt>
                <c:pt idx="10327">
                  <c:v>11757</c:v>
                </c:pt>
                <c:pt idx="10328">
                  <c:v>12048</c:v>
                </c:pt>
                <c:pt idx="10329">
                  <c:v>8168</c:v>
                </c:pt>
                <c:pt idx="10330">
                  <c:v>9960</c:v>
                </c:pt>
                <c:pt idx="10331">
                  <c:v>11477</c:v>
                </c:pt>
                <c:pt idx="10332">
                  <c:v>11952</c:v>
                </c:pt>
                <c:pt idx="10333">
                  <c:v>9325</c:v>
                </c:pt>
                <c:pt idx="10334">
                  <c:v>3266</c:v>
                </c:pt>
                <c:pt idx="10335">
                  <c:v>11343</c:v>
                </c:pt>
                <c:pt idx="10336">
                  <c:v>11757</c:v>
                </c:pt>
                <c:pt idx="10337">
                  <c:v>12048</c:v>
                </c:pt>
                <c:pt idx="10338">
                  <c:v>8168</c:v>
                </c:pt>
                <c:pt idx="10339">
                  <c:v>2898</c:v>
                </c:pt>
                <c:pt idx="10340">
                  <c:v>11477</c:v>
                </c:pt>
                <c:pt idx="10341">
                  <c:v>11952</c:v>
                </c:pt>
                <c:pt idx="10342">
                  <c:v>9325</c:v>
                </c:pt>
                <c:pt idx="10343">
                  <c:v>3266</c:v>
                </c:pt>
                <c:pt idx="10344">
                  <c:v>11343</c:v>
                </c:pt>
                <c:pt idx="10345">
                  <c:v>11757</c:v>
                </c:pt>
                <c:pt idx="10346">
                  <c:v>12048</c:v>
                </c:pt>
                <c:pt idx="10347">
                  <c:v>8168</c:v>
                </c:pt>
                <c:pt idx="10348">
                  <c:v>2898</c:v>
                </c:pt>
                <c:pt idx="10349">
                  <c:v>11952</c:v>
                </c:pt>
                <c:pt idx="10350">
                  <c:v>9325</c:v>
                </c:pt>
                <c:pt idx="10351">
                  <c:v>3266</c:v>
                </c:pt>
                <c:pt idx="10352">
                  <c:v>11343</c:v>
                </c:pt>
                <c:pt idx="10353">
                  <c:v>11757</c:v>
                </c:pt>
                <c:pt idx="10354">
                  <c:v>12048</c:v>
                </c:pt>
                <c:pt idx="10355">
                  <c:v>8168</c:v>
                </c:pt>
                <c:pt idx="10356">
                  <c:v>2898</c:v>
                </c:pt>
                <c:pt idx="10357">
                  <c:v>11750</c:v>
                </c:pt>
                <c:pt idx="10358">
                  <c:v>9325</c:v>
                </c:pt>
                <c:pt idx="10359">
                  <c:v>3266</c:v>
                </c:pt>
                <c:pt idx="10360">
                  <c:v>11343</c:v>
                </c:pt>
                <c:pt idx="10361">
                  <c:v>11757</c:v>
                </c:pt>
                <c:pt idx="10362">
                  <c:v>12048</c:v>
                </c:pt>
                <c:pt idx="10363">
                  <c:v>8168</c:v>
                </c:pt>
                <c:pt idx="10364">
                  <c:v>2898</c:v>
                </c:pt>
                <c:pt idx="10365">
                  <c:v>11750</c:v>
                </c:pt>
                <c:pt idx="10366">
                  <c:v>1428</c:v>
                </c:pt>
                <c:pt idx="10367">
                  <c:v>3266</c:v>
                </c:pt>
                <c:pt idx="10368">
                  <c:v>11343</c:v>
                </c:pt>
                <c:pt idx="10369">
                  <c:v>11757</c:v>
                </c:pt>
                <c:pt idx="10370">
                  <c:v>12048</c:v>
                </c:pt>
                <c:pt idx="10371">
                  <c:v>8168</c:v>
                </c:pt>
                <c:pt idx="10372">
                  <c:v>2898</c:v>
                </c:pt>
                <c:pt idx="10373">
                  <c:v>11750</c:v>
                </c:pt>
                <c:pt idx="10374">
                  <c:v>1428</c:v>
                </c:pt>
                <c:pt idx="10375">
                  <c:v>10715</c:v>
                </c:pt>
                <c:pt idx="10376">
                  <c:v>11343</c:v>
                </c:pt>
                <c:pt idx="10377">
                  <c:v>11757</c:v>
                </c:pt>
                <c:pt idx="10378">
                  <c:v>12048</c:v>
                </c:pt>
                <c:pt idx="10379">
                  <c:v>8168</c:v>
                </c:pt>
                <c:pt idx="10380">
                  <c:v>2898</c:v>
                </c:pt>
                <c:pt idx="10381">
                  <c:v>11750</c:v>
                </c:pt>
                <c:pt idx="10382">
                  <c:v>1428</c:v>
                </c:pt>
                <c:pt idx="10383">
                  <c:v>10715</c:v>
                </c:pt>
                <c:pt idx="10384">
                  <c:v>8878</c:v>
                </c:pt>
                <c:pt idx="10385">
                  <c:v>11757</c:v>
                </c:pt>
                <c:pt idx="10386">
                  <c:v>12048</c:v>
                </c:pt>
                <c:pt idx="10387">
                  <c:v>8168</c:v>
                </c:pt>
                <c:pt idx="10388">
                  <c:v>2898</c:v>
                </c:pt>
                <c:pt idx="10389">
                  <c:v>11750</c:v>
                </c:pt>
                <c:pt idx="10390">
                  <c:v>1428</c:v>
                </c:pt>
                <c:pt idx="10391">
                  <c:v>10715</c:v>
                </c:pt>
                <c:pt idx="10392">
                  <c:v>8878</c:v>
                </c:pt>
                <c:pt idx="10393">
                  <c:v>1600</c:v>
                </c:pt>
                <c:pt idx="10394">
                  <c:v>12048</c:v>
                </c:pt>
                <c:pt idx="10395">
                  <c:v>8168</c:v>
                </c:pt>
                <c:pt idx="10396">
                  <c:v>2898</c:v>
                </c:pt>
                <c:pt idx="10397">
                  <c:v>11750</c:v>
                </c:pt>
                <c:pt idx="10398">
                  <c:v>1428</c:v>
                </c:pt>
                <c:pt idx="10399">
                  <c:v>10715</c:v>
                </c:pt>
                <c:pt idx="10400">
                  <c:v>8878</c:v>
                </c:pt>
                <c:pt idx="10401">
                  <c:v>1600</c:v>
                </c:pt>
                <c:pt idx="10402">
                  <c:v>10429</c:v>
                </c:pt>
                <c:pt idx="10403">
                  <c:v>8168</c:v>
                </c:pt>
                <c:pt idx="10404">
                  <c:v>2898</c:v>
                </c:pt>
                <c:pt idx="10405">
                  <c:v>11750</c:v>
                </c:pt>
                <c:pt idx="10406">
                  <c:v>1428</c:v>
                </c:pt>
                <c:pt idx="10407">
                  <c:v>10715</c:v>
                </c:pt>
                <c:pt idx="10408">
                  <c:v>8878</c:v>
                </c:pt>
                <c:pt idx="10409">
                  <c:v>1600</c:v>
                </c:pt>
                <c:pt idx="10410">
                  <c:v>10429</c:v>
                </c:pt>
                <c:pt idx="10411">
                  <c:v>4255</c:v>
                </c:pt>
                <c:pt idx="10412">
                  <c:v>2898</c:v>
                </c:pt>
                <c:pt idx="10413">
                  <c:v>11750</c:v>
                </c:pt>
                <c:pt idx="10414">
                  <c:v>1428</c:v>
                </c:pt>
                <c:pt idx="10415">
                  <c:v>10715</c:v>
                </c:pt>
                <c:pt idx="10416">
                  <c:v>8878</c:v>
                </c:pt>
                <c:pt idx="10417">
                  <c:v>1600</c:v>
                </c:pt>
                <c:pt idx="10418">
                  <c:v>10429</c:v>
                </c:pt>
                <c:pt idx="10419">
                  <c:v>4255</c:v>
                </c:pt>
                <c:pt idx="10420">
                  <c:v>7198</c:v>
                </c:pt>
                <c:pt idx="10421">
                  <c:v>11750</c:v>
                </c:pt>
                <c:pt idx="10422">
                  <c:v>1428</c:v>
                </c:pt>
                <c:pt idx="10423">
                  <c:v>10715</c:v>
                </c:pt>
                <c:pt idx="10424">
                  <c:v>8878</c:v>
                </c:pt>
                <c:pt idx="10425">
                  <c:v>1600</c:v>
                </c:pt>
                <c:pt idx="10426">
                  <c:v>10429</c:v>
                </c:pt>
                <c:pt idx="10427">
                  <c:v>4255</c:v>
                </c:pt>
                <c:pt idx="10428">
                  <c:v>7198</c:v>
                </c:pt>
                <c:pt idx="10429">
                  <c:v>8824</c:v>
                </c:pt>
                <c:pt idx="10430">
                  <c:v>11750</c:v>
                </c:pt>
                <c:pt idx="10431">
                  <c:v>1428</c:v>
                </c:pt>
                <c:pt idx="10432">
                  <c:v>10715</c:v>
                </c:pt>
                <c:pt idx="10433">
                  <c:v>8878</c:v>
                </c:pt>
                <c:pt idx="10434">
                  <c:v>1600</c:v>
                </c:pt>
                <c:pt idx="10435">
                  <c:v>10429</c:v>
                </c:pt>
                <c:pt idx="10436">
                  <c:v>4255</c:v>
                </c:pt>
                <c:pt idx="10437">
                  <c:v>7198</c:v>
                </c:pt>
                <c:pt idx="10438">
                  <c:v>8824</c:v>
                </c:pt>
                <c:pt idx="10439">
                  <c:v>1428</c:v>
                </c:pt>
                <c:pt idx="10440">
                  <c:v>10715</c:v>
                </c:pt>
                <c:pt idx="10441">
                  <c:v>8878</c:v>
                </c:pt>
                <c:pt idx="10442">
                  <c:v>1600</c:v>
                </c:pt>
                <c:pt idx="10443">
                  <c:v>10429</c:v>
                </c:pt>
                <c:pt idx="10444">
                  <c:v>4255</c:v>
                </c:pt>
                <c:pt idx="10445">
                  <c:v>7198</c:v>
                </c:pt>
                <c:pt idx="10446">
                  <c:v>8824</c:v>
                </c:pt>
                <c:pt idx="10447">
                  <c:v>10626</c:v>
                </c:pt>
                <c:pt idx="10448">
                  <c:v>10715</c:v>
                </c:pt>
                <c:pt idx="10449">
                  <c:v>8878</c:v>
                </c:pt>
                <c:pt idx="10450">
                  <c:v>1600</c:v>
                </c:pt>
                <c:pt idx="10451">
                  <c:v>10429</c:v>
                </c:pt>
                <c:pt idx="10452">
                  <c:v>4255</c:v>
                </c:pt>
                <c:pt idx="10453">
                  <c:v>7198</c:v>
                </c:pt>
                <c:pt idx="10454">
                  <c:v>8824</c:v>
                </c:pt>
                <c:pt idx="10455">
                  <c:v>10626</c:v>
                </c:pt>
                <c:pt idx="10456">
                  <c:v>8878</c:v>
                </c:pt>
                <c:pt idx="10457">
                  <c:v>1600</c:v>
                </c:pt>
                <c:pt idx="10458">
                  <c:v>10429</c:v>
                </c:pt>
                <c:pt idx="10459">
                  <c:v>4255</c:v>
                </c:pt>
                <c:pt idx="10460">
                  <c:v>7198</c:v>
                </c:pt>
                <c:pt idx="10461">
                  <c:v>8824</c:v>
                </c:pt>
                <c:pt idx="10462">
                  <c:v>10626</c:v>
                </c:pt>
                <c:pt idx="10463">
                  <c:v>9481</c:v>
                </c:pt>
                <c:pt idx="10464">
                  <c:v>1600</c:v>
                </c:pt>
                <c:pt idx="10465">
                  <c:v>10429</c:v>
                </c:pt>
                <c:pt idx="10466">
                  <c:v>4255</c:v>
                </c:pt>
                <c:pt idx="10467">
                  <c:v>7198</c:v>
                </c:pt>
                <c:pt idx="10468">
                  <c:v>8824</c:v>
                </c:pt>
                <c:pt idx="10469">
                  <c:v>10626</c:v>
                </c:pt>
                <c:pt idx="10470">
                  <c:v>9481</c:v>
                </c:pt>
                <c:pt idx="10471">
                  <c:v>12941</c:v>
                </c:pt>
                <c:pt idx="10472">
                  <c:v>10429</c:v>
                </c:pt>
                <c:pt idx="10473">
                  <c:v>4255</c:v>
                </c:pt>
                <c:pt idx="10474">
                  <c:v>7198</c:v>
                </c:pt>
                <c:pt idx="10475">
                  <c:v>8824</c:v>
                </c:pt>
                <c:pt idx="10476">
                  <c:v>10626</c:v>
                </c:pt>
                <c:pt idx="10477">
                  <c:v>9481</c:v>
                </c:pt>
                <c:pt idx="10478">
                  <c:v>12941</c:v>
                </c:pt>
                <c:pt idx="10479">
                  <c:v>4255</c:v>
                </c:pt>
                <c:pt idx="10480">
                  <c:v>7198</c:v>
                </c:pt>
                <c:pt idx="10481">
                  <c:v>8824</c:v>
                </c:pt>
                <c:pt idx="10482">
                  <c:v>10626</c:v>
                </c:pt>
                <c:pt idx="10483">
                  <c:v>9481</c:v>
                </c:pt>
                <c:pt idx="10484">
                  <c:v>12941</c:v>
                </c:pt>
                <c:pt idx="10485">
                  <c:v>9459</c:v>
                </c:pt>
                <c:pt idx="10486">
                  <c:v>7198</c:v>
                </c:pt>
                <c:pt idx="10487">
                  <c:v>8824</c:v>
                </c:pt>
                <c:pt idx="10488">
                  <c:v>10626</c:v>
                </c:pt>
                <c:pt idx="10489">
                  <c:v>9481</c:v>
                </c:pt>
                <c:pt idx="10490">
                  <c:v>12941</c:v>
                </c:pt>
                <c:pt idx="10491">
                  <c:v>9459</c:v>
                </c:pt>
                <c:pt idx="10492">
                  <c:v>8824</c:v>
                </c:pt>
                <c:pt idx="10493">
                  <c:v>10626</c:v>
                </c:pt>
                <c:pt idx="10494">
                  <c:v>9481</c:v>
                </c:pt>
                <c:pt idx="10495">
                  <c:v>12941</c:v>
                </c:pt>
                <c:pt idx="10496">
                  <c:v>9459</c:v>
                </c:pt>
                <c:pt idx="10497">
                  <c:v>8364</c:v>
                </c:pt>
                <c:pt idx="10498">
                  <c:v>10626</c:v>
                </c:pt>
                <c:pt idx="10499">
                  <c:v>9481</c:v>
                </c:pt>
                <c:pt idx="10500">
                  <c:v>12941</c:v>
                </c:pt>
                <c:pt idx="10501">
                  <c:v>9459</c:v>
                </c:pt>
                <c:pt idx="10502">
                  <c:v>8364</c:v>
                </c:pt>
                <c:pt idx="10503">
                  <c:v>10626</c:v>
                </c:pt>
                <c:pt idx="10504">
                  <c:v>9481</c:v>
                </c:pt>
                <c:pt idx="10505">
                  <c:v>12941</c:v>
                </c:pt>
                <c:pt idx="10506">
                  <c:v>9459</c:v>
                </c:pt>
                <c:pt idx="10507">
                  <c:v>8364</c:v>
                </c:pt>
                <c:pt idx="10508">
                  <c:v>8247</c:v>
                </c:pt>
                <c:pt idx="10509">
                  <c:v>9481</c:v>
                </c:pt>
                <c:pt idx="10510">
                  <c:v>12941</c:v>
                </c:pt>
                <c:pt idx="10511">
                  <c:v>9459</c:v>
                </c:pt>
                <c:pt idx="10512">
                  <c:v>8364</c:v>
                </c:pt>
                <c:pt idx="10513">
                  <c:v>8247</c:v>
                </c:pt>
                <c:pt idx="10514">
                  <c:v>7940</c:v>
                </c:pt>
                <c:pt idx="10515">
                  <c:v>9481</c:v>
                </c:pt>
                <c:pt idx="10516">
                  <c:v>12941</c:v>
                </c:pt>
                <c:pt idx="10517">
                  <c:v>9459</c:v>
                </c:pt>
                <c:pt idx="10518">
                  <c:v>8364</c:v>
                </c:pt>
                <c:pt idx="10519">
                  <c:v>8247</c:v>
                </c:pt>
                <c:pt idx="10520">
                  <c:v>7940</c:v>
                </c:pt>
                <c:pt idx="10521">
                  <c:v>10643</c:v>
                </c:pt>
                <c:pt idx="10522">
                  <c:v>12941</c:v>
                </c:pt>
                <c:pt idx="10523">
                  <c:v>9459</c:v>
                </c:pt>
                <c:pt idx="10524">
                  <c:v>8364</c:v>
                </c:pt>
                <c:pt idx="10525">
                  <c:v>8247</c:v>
                </c:pt>
                <c:pt idx="10526">
                  <c:v>7940</c:v>
                </c:pt>
                <c:pt idx="10527">
                  <c:v>10643</c:v>
                </c:pt>
                <c:pt idx="10528">
                  <c:v>9459</c:v>
                </c:pt>
                <c:pt idx="10529">
                  <c:v>8364</c:v>
                </c:pt>
                <c:pt idx="10530">
                  <c:v>8247</c:v>
                </c:pt>
                <c:pt idx="10531">
                  <c:v>7940</c:v>
                </c:pt>
                <c:pt idx="10532">
                  <c:v>10643</c:v>
                </c:pt>
                <c:pt idx="10533">
                  <c:v>9867</c:v>
                </c:pt>
                <c:pt idx="10534">
                  <c:v>9459</c:v>
                </c:pt>
                <c:pt idx="10535">
                  <c:v>8364</c:v>
                </c:pt>
                <c:pt idx="10536">
                  <c:v>8247</c:v>
                </c:pt>
                <c:pt idx="10537">
                  <c:v>7940</c:v>
                </c:pt>
                <c:pt idx="10538">
                  <c:v>10643</c:v>
                </c:pt>
                <c:pt idx="10539">
                  <c:v>9867</c:v>
                </c:pt>
                <c:pt idx="10540">
                  <c:v>8364</c:v>
                </c:pt>
                <c:pt idx="10541">
                  <c:v>8247</c:v>
                </c:pt>
                <c:pt idx="10542">
                  <c:v>7940</c:v>
                </c:pt>
                <c:pt idx="10543">
                  <c:v>10643</c:v>
                </c:pt>
                <c:pt idx="10544">
                  <c:v>9867</c:v>
                </c:pt>
                <c:pt idx="10545">
                  <c:v>9851</c:v>
                </c:pt>
                <c:pt idx="10546">
                  <c:v>8364</c:v>
                </c:pt>
                <c:pt idx="10547">
                  <c:v>8247</c:v>
                </c:pt>
                <c:pt idx="10548">
                  <c:v>7940</c:v>
                </c:pt>
                <c:pt idx="10549">
                  <c:v>10643</c:v>
                </c:pt>
                <c:pt idx="10550">
                  <c:v>9867</c:v>
                </c:pt>
                <c:pt idx="10551">
                  <c:v>9851</c:v>
                </c:pt>
                <c:pt idx="10552">
                  <c:v>8000</c:v>
                </c:pt>
                <c:pt idx="10553">
                  <c:v>8247</c:v>
                </c:pt>
                <c:pt idx="10554">
                  <c:v>7940</c:v>
                </c:pt>
                <c:pt idx="10555">
                  <c:v>10643</c:v>
                </c:pt>
                <c:pt idx="10556">
                  <c:v>9867</c:v>
                </c:pt>
                <c:pt idx="10557">
                  <c:v>9851</c:v>
                </c:pt>
                <c:pt idx="10558">
                  <c:v>8000</c:v>
                </c:pt>
                <c:pt idx="10559">
                  <c:v>8247</c:v>
                </c:pt>
                <c:pt idx="10560">
                  <c:v>7940</c:v>
                </c:pt>
                <c:pt idx="10561">
                  <c:v>10643</c:v>
                </c:pt>
                <c:pt idx="10562">
                  <c:v>9867</c:v>
                </c:pt>
                <c:pt idx="10563">
                  <c:v>9851</c:v>
                </c:pt>
                <c:pt idx="10564">
                  <c:v>8000</c:v>
                </c:pt>
                <c:pt idx="10565">
                  <c:v>10232</c:v>
                </c:pt>
                <c:pt idx="10566">
                  <c:v>7940</c:v>
                </c:pt>
                <c:pt idx="10567">
                  <c:v>10643</c:v>
                </c:pt>
                <c:pt idx="10568">
                  <c:v>9867</c:v>
                </c:pt>
                <c:pt idx="10569">
                  <c:v>9851</c:v>
                </c:pt>
                <c:pt idx="10570">
                  <c:v>8000</c:v>
                </c:pt>
                <c:pt idx="10571">
                  <c:v>10232</c:v>
                </c:pt>
                <c:pt idx="10572">
                  <c:v>10857</c:v>
                </c:pt>
                <c:pt idx="10573">
                  <c:v>10643</c:v>
                </c:pt>
                <c:pt idx="10574">
                  <c:v>9867</c:v>
                </c:pt>
                <c:pt idx="10575">
                  <c:v>9851</c:v>
                </c:pt>
                <c:pt idx="10576">
                  <c:v>8000</c:v>
                </c:pt>
                <c:pt idx="10577">
                  <c:v>10232</c:v>
                </c:pt>
                <c:pt idx="10578">
                  <c:v>10857</c:v>
                </c:pt>
                <c:pt idx="10579">
                  <c:v>7500</c:v>
                </c:pt>
                <c:pt idx="10580">
                  <c:v>9867</c:v>
                </c:pt>
                <c:pt idx="10581">
                  <c:v>9851</c:v>
                </c:pt>
                <c:pt idx="10582">
                  <c:v>8000</c:v>
                </c:pt>
                <c:pt idx="10583">
                  <c:v>10232</c:v>
                </c:pt>
                <c:pt idx="10584">
                  <c:v>10857</c:v>
                </c:pt>
                <c:pt idx="10585">
                  <c:v>7500</c:v>
                </c:pt>
                <c:pt idx="10586">
                  <c:v>4666</c:v>
                </c:pt>
                <c:pt idx="10587">
                  <c:v>9867</c:v>
                </c:pt>
                <c:pt idx="10588">
                  <c:v>9851</c:v>
                </c:pt>
                <c:pt idx="10589">
                  <c:v>8000</c:v>
                </c:pt>
                <c:pt idx="10590">
                  <c:v>10232</c:v>
                </c:pt>
                <c:pt idx="10591">
                  <c:v>10857</c:v>
                </c:pt>
                <c:pt idx="10592">
                  <c:v>7500</c:v>
                </c:pt>
                <c:pt idx="10593">
                  <c:v>4666</c:v>
                </c:pt>
                <c:pt idx="10594">
                  <c:v>13860</c:v>
                </c:pt>
                <c:pt idx="10595">
                  <c:v>9851</c:v>
                </c:pt>
                <c:pt idx="10596">
                  <c:v>8000</c:v>
                </c:pt>
                <c:pt idx="10597">
                  <c:v>10232</c:v>
                </c:pt>
                <c:pt idx="10598">
                  <c:v>10857</c:v>
                </c:pt>
                <c:pt idx="10599">
                  <c:v>7500</c:v>
                </c:pt>
                <c:pt idx="10600">
                  <c:v>4666</c:v>
                </c:pt>
                <c:pt idx="10601">
                  <c:v>13860</c:v>
                </c:pt>
                <c:pt idx="10602">
                  <c:v>7500</c:v>
                </c:pt>
                <c:pt idx="10603">
                  <c:v>9851</c:v>
                </c:pt>
                <c:pt idx="10604">
                  <c:v>8000</c:v>
                </c:pt>
                <c:pt idx="10605">
                  <c:v>10232</c:v>
                </c:pt>
                <c:pt idx="10606">
                  <c:v>10857</c:v>
                </c:pt>
                <c:pt idx="10607">
                  <c:v>7500</c:v>
                </c:pt>
                <c:pt idx="10608">
                  <c:v>4666</c:v>
                </c:pt>
                <c:pt idx="10609">
                  <c:v>13860</c:v>
                </c:pt>
                <c:pt idx="10610">
                  <c:v>7500</c:v>
                </c:pt>
                <c:pt idx="10611">
                  <c:v>6066</c:v>
                </c:pt>
                <c:pt idx="10612">
                  <c:v>8000</c:v>
                </c:pt>
                <c:pt idx="10613">
                  <c:v>10232</c:v>
                </c:pt>
                <c:pt idx="10614">
                  <c:v>10857</c:v>
                </c:pt>
                <c:pt idx="10615">
                  <c:v>7500</c:v>
                </c:pt>
                <c:pt idx="10616">
                  <c:v>4666</c:v>
                </c:pt>
                <c:pt idx="10617">
                  <c:v>13860</c:v>
                </c:pt>
                <c:pt idx="10618">
                  <c:v>7500</c:v>
                </c:pt>
                <c:pt idx="10619">
                  <c:v>6066</c:v>
                </c:pt>
                <c:pt idx="10620">
                  <c:v>9472</c:v>
                </c:pt>
                <c:pt idx="10621">
                  <c:v>10232</c:v>
                </c:pt>
                <c:pt idx="10622">
                  <c:v>10857</c:v>
                </c:pt>
                <c:pt idx="10623">
                  <c:v>7500</c:v>
                </c:pt>
                <c:pt idx="10624">
                  <c:v>4666</c:v>
                </c:pt>
                <c:pt idx="10625">
                  <c:v>13860</c:v>
                </c:pt>
                <c:pt idx="10626">
                  <c:v>7500</c:v>
                </c:pt>
                <c:pt idx="10627">
                  <c:v>6066</c:v>
                </c:pt>
                <c:pt idx="10628">
                  <c:v>9472</c:v>
                </c:pt>
                <c:pt idx="10629">
                  <c:v>6692</c:v>
                </c:pt>
                <c:pt idx="10630">
                  <c:v>10232</c:v>
                </c:pt>
                <c:pt idx="10631">
                  <c:v>10857</c:v>
                </c:pt>
                <c:pt idx="10632">
                  <c:v>7500</c:v>
                </c:pt>
                <c:pt idx="10633">
                  <c:v>4666</c:v>
                </c:pt>
                <c:pt idx="10634">
                  <c:v>13860</c:v>
                </c:pt>
                <c:pt idx="10635">
                  <c:v>7500</c:v>
                </c:pt>
                <c:pt idx="10636">
                  <c:v>6066</c:v>
                </c:pt>
                <c:pt idx="10637">
                  <c:v>9472</c:v>
                </c:pt>
                <c:pt idx="10638">
                  <c:v>6692</c:v>
                </c:pt>
                <c:pt idx="10639">
                  <c:v>8400</c:v>
                </c:pt>
                <c:pt idx="10640">
                  <c:v>10857</c:v>
                </c:pt>
                <c:pt idx="10641">
                  <c:v>7500</c:v>
                </c:pt>
                <c:pt idx="10642">
                  <c:v>4666</c:v>
                </c:pt>
                <c:pt idx="10643">
                  <c:v>13860</c:v>
                </c:pt>
                <c:pt idx="10644">
                  <c:v>7500</c:v>
                </c:pt>
                <c:pt idx="10645">
                  <c:v>6066</c:v>
                </c:pt>
                <c:pt idx="10646">
                  <c:v>9472</c:v>
                </c:pt>
                <c:pt idx="10647">
                  <c:v>6692</c:v>
                </c:pt>
                <c:pt idx="10648">
                  <c:v>8400</c:v>
                </c:pt>
                <c:pt idx="10649">
                  <c:v>8889</c:v>
                </c:pt>
                <c:pt idx="10650">
                  <c:v>7500</c:v>
                </c:pt>
                <c:pt idx="10651">
                  <c:v>4666</c:v>
                </c:pt>
                <c:pt idx="10652">
                  <c:v>13860</c:v>
                </c:pt>
                <c:pt idx="10653">
                  <c:v>7500</c:v>
                </c:pt>
                <c:pt idx="10654">
                  <c:v>6066</c:v>
                </c:pt>
                <c:pt idx="10655">
                  <c:v>9472</c:v>
                </c:pt>
                <c:pt idx="10656">
                  <c:v>6692</c:v>
                </c:pt>
                <c:pt idx="10657">
                  <c:v>8400</c:v>
                </c:pt>
                <c:pt idx="10658">
                  <c:v>8889</c:v>
                </c:pt>
                <c:pt idx="10659">
                  <c:v>2882</c:v>
                </c:pt>
                <c:pt idx="10660">
                  <c:v>4666</c:v>
                </c:pt>
                <c:pt idx="10661">
                  <c:v>13860</c:v>
                </c:pt>
                <c:pt idx="10662">
                  <c:v>7500</c:v>
                </c:pt>
                <c:pt idx="10663">
                  <c:v>6066</c:v>
                </c:pt>
                <c:pt idx="10664">
                  <c:v>9472</c:v>
                </c:pt>
                <c:pt idx="10665">
                  <c:v>6692</c:v>
                </c:pt>
                <c:pt idx="10666">
                  <c:v>8400</c:v>
                </c:pt>
                <c:pt idx="10667">
                  <c:v>8889</c:v>
                </c:pt>
                <c:pt idx="10668">
                  <c:v>2882</c:v>
                </c:pt>
                <c:pt idx="10669">
                  <c:v>9289</c:v>
                </c:pt>
                <c:pt idx="10670">
                  <c:v>13860</c:v>
                </c:pt>
                <c:pt idx="10671">
                  <c:v>7500</c:v>
                </c:pt>
                <c:pt idx="10672">
                  <c:v>6066</c:v>
                </c:pt>
                <c:pt idx="10673">
                  <c:v>9472</c:v>
                </c:pt>
                <c:pt idx="10674">
                  <c:v>6692</c:v>
                </c:pt>
                <c:pt idx="10675">
                  <c:v>8400</c:v>
                </c:pt>
                <c:pt idx="10676">
                  <c:v>8889</c:v>
                </c:pt>
                <c:pt idx="10677">
                  <c:v>2882</c:v>
                </c:pt>
                <c:pt idx="10678">
                  <c:v>9289</c:v>
                </c:pt>
                <c:pt idx="10679">
                  <c:v>7500</c:v>
                </c:pt>
                <c:pt idx="10680">
                  <c:v>6066</c:v>
                </c:pt>
                <c:pt idx="10681">
                  <c:v>9472</c:v>
                </c:pt>
                <c:pt idx="10682">
                  <c:v>6692</c:v>
                </c:pt>
                <c:pt idx="10683">
                  <c:v>8400</c:v>
                </c:pt>
                <c:pt idx="10684">
                  <c:v>8889</c:v>
                </c:pt>
                <c:pt idx="10685">
                  <c:v>2882</c:v>
                </c:pt>
                <c:pt idx="10686">
                  <c:v>9289</c:v>
                </c:pt>
                <c:pt idx="10687">
                  <c:v>4166</c:v>
                </c:pt>
                <c:pt idx="10688">
                  <c:v>6066</c:v>
                </c:pt>
                <c:pt idx="10689">
                  <c:v>9472</c:v>
                </c:pt>
                <c:pt idx="10690">
                  <c:v>6692</c:v>
                </c:pt>
                <c:pt idx="10691">
                  <c:v>8400</c:v>
                </c:pt>
                <c:pt idx="10692">
                  <c:v>8889</c:v>
                </c:pt>
                <c:pt idx="10693">
                  <c:v>2882</c:v>
                </c:pt>
                <c:pt idx="10694">
                  <c:v>9289</c:v>
                </c:pt>
                <c:pt idx="10695">
                  <c:v>4166</c:v>
                </c:pt>
                <c:pt idx="10696">
                  <c:v>9472</c:v>
                </c:pt>
                <c:pt idx="10697">
                  <c:v>6692</c:v>
                </c:pt>
                <c:pt idx="10698">
                  <c:v>8400</c:v>
                </c:pt>
                <c:pt idx="10699">
                  <c:v>8889</c:v>
                </c:pt>
                <c:pt idx="10700">
                  <c:v>2882</c:v>
                </c:pt>
                <c:pt idx="10701">
                  <c:v>9289</c:v>
                </c:pt>
                <c:pt idx="10702">
                  <c:v>4166</c:v>
                </c:pt>
                <c:pt idx="10703">
                  <c:v>3316</c:v>
                </c:pt>
                <c:pt idx="10704">
                  <c:v>6692</c:v>
                </c:pt>
                <c:pt idx="10705">
                  <c:v>8400</c:v>
                </c:pt>
                <c:pt idx="10706">
                  <c:v>8889</c:v>
                </c:pt>
                <c:pt idx="10707">
                  <c:v>2882</c:v>
                </c:pt>
                <c:pt idx="10708">
                  <c:v>9289</c:v>
                </c:pt>
                <c:pt idx="10709">
                  <c:v>4166</c:v>
                </c:pt>
                <c:pt idx="10710">
                  <c:v>3316</c:v>
                </c:pt>
                <c:pt idx="10711">
                  <c:v>1514</c:v>
                </c:pt>
                <c:pt idx="10712">
                  <c:v>8400</c:v>
                </c:pt>
                <c:pt idx="10713">
                  <c:v>8889</c:v>
                </c:pt>
                <c:pt idx="10714">
                  <c:v>2882</c:v>
                </c:pt>
                <c:pt idx="10715">
                  <c:v>9289</c:v>
                </c:pt>
                <c:pt idx="10716">
                  <c:v>4166</c:v>
                </c:pt>
                <c:pt idx="10717">
                  <c:v>3316</c:v>
                </c:pt>
                <c:pt idx="10718">
                  <c:v>1514</c:v>
                </c:pt>
                <c:pt idx="10719">
                  <c:v>8889</c:v>
                </c:pt>
                <c:pt idx="10720">
                  <c:v>2882</c:v>
                </c:pt>
                <c:pt idx="10721">
                  <c:v>9289</c:v>
                </c:pt>
                <c:pt idx="10722">
                  <c:v>4166</c:v>
                </c:pt>
                <c:pt idx="10723">
                  <c:v>3316</c:v>
                </c:pt>
                <c:pt idx="10724">
                  <c:v>1514</c:v>
                </c:pt>
                <c:pt idx="10725">
                  <c:v>2882</c:v>
                </c:pt>
                <c:pt idx="10726">
                  <c:v>9289</c:v>
                </c:pt>
                <c:pt idx="10727">
                  <c:v>4166</c:v>
                </c:pt>
                <c:pt idx="10728">
                  <c:v>3316</c:v>
                </c:pt>
                <c:pt idx="10729">
                  <c:v>1514</c:v>
                </c:pt>
                <c:pt idx="10730">
                  <c:v>7455</c:v>
                </c:pt>
                <c:pt idx="10731">
                  <c:v>9289</c:v>
                </c:pt>
                <c:pt idx="10732">
                  <c:v>4166</c:v>
                </c:pt>
                <c:pt idx="10733">
                  <c:v>3316</c:v>
                </c:pt>
                <c:pt idx="10734">
                  <c:v>1514</c:v>
                </c:pt>
                <c:pt idx="10735">
                  <c:v>7455</c:v>
                </c:pt>
                <c:pt idx="10736">
                  <c:v>5850</c:v>
                </c:pt>
                <c:pt idx="10737">
                  <c:v>4166</c:v>
                </c:pt>
                <c:pt idx="10738">
                  <c:v>3316</c:v>
                </c:pt>
                <c:pt idx="10739">
                  <c:v>1514</c:v>
                </c:pt>
                <c:pt idx="10740">
                  <c:v>7455</c:v>
                </c:pt>
                <c:pt idx="10741">
                  <c:v>5850</c:v>
                </c:pt>
                <c:pt idx="10742">
                  <c:v>9066</c:v>
                </c:pt>
                <c:pt idx="10743">
                  <c:v>4166</c:v>
                </c:pt>
                <c:pt idx="10744">
                  <c:v>3316</c:v>
                </c:pt>
                <c:pt idx="10745">
                  <c:v>1514</c:v>
                </c:pt>
                <c:pt idx="10746">
                  <c:v>7455</c:v>
                </c:pt>
                <c:pt idx="10747">
                  <c:v>5850</c:v>
                </c:pt>
                <c:pt idx="10748">
                  <c:v>9066</c:v>
                </c:pt>
                <c:pt idx="10749">
                  <c:v>3237</c:v>
                </c:pt>
                <c:pt idx="10750">
                  <c:v>30411</c:v>
                </c:pt>
                <c:pt idx="10751">
                  <c:v>12883</c:v>
                </c:pt>
                <c:pt idx="10752">
                  <c:v>13837</c:v>
                </c:pt>
                <c:pt idx="10753">
                  <c:v>14179</c:v>
                </c:pt>
                <c:pt idx="10754">
                  <c:v>14537</c:v>
                </c:pt>
                <c:pt idx="10755">
                  <c:v>12883</c:v>
                </c:pt>
                <c:pt idx="10756">
                  <c:v>13837</c:v>
                </c:pt>
                <c:pt idx="10757">
                  <c:v>14179</c:v>
                </c:pt>
                <c:pt idx="10758">
                  <c:v>14537</c:v>
                </c:pt>
                <c:pt idx="10759">
                  <c:v>10956</c:v>
                </c:pt>
                <c:pt idx="10760">
                  <c:v>12883</c:v>
                </c:pt>
                <c:pt idx="10761">
                  <c:v>13837</c:v>
                </c:pt>
                <c:pt idx="10762">
                  <c:v>14179</c:v>
                </c:pt>
                <c:pt idx="10763">
                  <c:v>14537</c:v>
                </c:pt>
                <c:pt idx="10764">
                  <c:v>10956</c:v>
                </c:pt>
                <c:pt idx="10765">
                  <c:v>12883</c:v>
                </c:pt>
                <c:pt idx="10766">
                  <c:v>13837</c:v>
                </c:pt>
                <c:pt idx="10767">
                  <c:v>14179</c:v>
                </c:pt>
                <c:pt idx="10768">
                  <c:v>14537</c:v>
                </c:pt>
                <c:pt idx="10769">
                  <c:v>10956</c:v>
                </c:pt>
                <c:pt idx="10770">
                  <c:v>12883</c:v>
                </c:pt>
                <c:pt idx="10771">
                  <c:v>13837</c:v>
                </c:pt>
                <c:pt idx="10772">
                  <c:v>14179</c:v>
                </c:pt>
                <c:pt idx="10773">
                  <c:v>14537</c:v>
                </c:pt>
                <c:pt idx="10774">
                  <c:v>10956</c:v>
                </c:pt>
                <c:pt idx="10775">
                  <c:v>12179</c:v>
                </c:pt>
                <c:pt idx="10776">
                  <c:v>13837</c:v>
                </c:pt>
                <c:pt idx="10777">
                  <c:v>14179</c:v>
                </c:pt>
                <c:pt idx="10778">
                  <c:v>14537</c:v>
                </c:pt>
                <c:pt idx="10779">
                  <c:v>10956</c:v>
                </c:pt>
                <c:pt idx="10780">
                  <c:v>12179</c:v>
                </c:pt>
                <c:pt idx="10781">
                  <c:v>14539</c:v>
                </c:pt>
                <c:pt idx="10782">
                  <c:v>14179</c:v>
                </c:pt>
                <c:pt idx="10783">
                  <c:v>14537</c:v>
                </c:pt>
                <c:pt idx="10784">
                  <c:v>10956</c:v>
                </c:pt>
                <c:pt idx="10785">
                  <c:v>12179</c:v>
                </c:pt>
                <c:pt idx="10786">
                  <c:v>14539</c:v>
                </c:pt>
                <c:pt idx="10787">
                  <c:v>12874</c:v>
                </c:pt>
                <c:pt idx="10788">
                  <c:v>14537</c:v>
                </c:pt>
                <c:pt idx="10789">
                  <c:v>10956</c:v>
                </c:pt>
                <c:pt idx="10790">
                  <c:v>12179</c:v>
                </c:pt>
                <c:pt idx="10791">
                  <c:v>14539</c:v>
                </c:pt>
                <c:pt idx="10792">
                  <c:v>12874</c:v>
                </c:pt>
                <c:pt idx="10793">
                  <c:v>13068</c:v>
                </c:pt>
                <c:pt idx="10794">
                  <c:v>10956</c:v>
                </c:pt>
                <c:pt idx="10795">
                  <c:v>12179</c:v>
                </c:pt>
                <c:pt idx="10796">
                  <c:v>14539</c:v>
                </c:pt>
                <c:pt idx="10797">
                  <c:v>12874</c:v>
                </c:pt>
                <c:pt idx="10798">
                  <c:v>13068</c:v>
                </c:pt>
                <c:pt idx="10799">
                  <c:v>12936</c:v>
                </c:pt>
                <c:pt idx="10800">
                  <c:v>10956</c:v>
                </c:pt>
                <c:pt idx="10801">
                  <c:v>12179</c:v>
                </c:pt>
                <c:pt idx="10802">
                  <c:v>14539</c:v>
                </c:pt>
                <c:pt idx="10803">
                  <c:v>12874</c:v>
                </c:pt>
                <c:pt idx="10804">
                  <c:v>13068</c:v>
                </c:pt>
                <c:pt idx="10805">
                  <c:v>12936</c:v>
                </c:pt>
                <c:pt idx="10806">
                  <c:v>10956</c:v>
                </c:pt>
                <c:pt idx="10807">
                  <c:v>12179</c:v>
                </c:pt>
                <c:pt idx="10808">
                  <c:v>14539</c:v>
                </c:pt>
                <c:pt idx="10809">
                  <c:v>12874</c:v>
                </c:pt>
                <c:pt idx="10810">
                  <c:v>13068</c:v>
                </c:pt>
                <c:pt idx="10811">
                  <c:v>12936</c:v>
                </c:pt>
                <c:pt idx="10812">
                  <c:v>12540</c:v>
                </c:pt>
                <c:pt idx="10813">
                  <c:v>12179</c:v>
                </c:pt>
                <c:pt idx="10814">
                  <c:v>14539</c:v>
                </c:pt>
                <c:pt idx="10815">
                  <c:v>12874</c:v>
                </c:pt>
                <c:pt idx="10816">
                  <c:v>13068</c:v>
                </c:pt>
                <c:pt idx="10817">
                  <c:v>12936</c:v>
                </c:pt>
                <c:pt idx="10818">
                  <c:v>12540</c:v>
                </c:pt>
                <c:pt idx="10819">
                  <c:v>12776</c:v>
                </c:pt>
                <c:pt idx="10820">
                  <c:v>12179</c:v>
                </c:pt>
                <c:pt idx="10821">
                  <c:v>14539</c:v>
                </c:pt>
                <c:pt idx="10822">
                  <c:v>12874</c:v>
                </c:pt>
                <c:pt idx="10823">
                  <c:v>13068</c:v>
                </c:pt>
                <c:pt idx="10824">
                  <c:v>12936</c:v>
                </c:pt>
                <c:pt idx="10825">
                  <c:v>12540</c:v>
                </c:pt>
                <c:pt idx="10826">
                  <c:v>12776</c:v>
                </c:pt>
                <c:pt idx="10827">
                  <c:v>12179</c:v>
                </c:pt>
                <c:pt idx="10828">
                  <c:v>14539</c:v>
                </c:pt>
                <c:pt idx="10829">
                  <c:v>12874</c:v>
                </c:pt>
                <c:pt idx="10830">
                  <c:v>13068</c:v>
                </c:pt>
                <c:pt idx="10831">
                  <c:v>12936</c:v>
                </c:pt>
                <c:pt idx="10832">
                  <c:v>12540</c:v>
                </c:pt>
                <c:pt idx="10833">
                  <c:v>12776</c:v>
                </c:pt>
                <c:pt idx="10834">
                  <c:v>14539</c:v>
                </c:pt>
                <c:pt idx="10835">
                  <c:v>12874</c:v>
                </c:pt>
                <c:pt idx="10836">
                  <c:v>13068</c:v>
                </c:pt>
                <c:pt idx="10837">
                  <c:v>12936</c:v>
                </c:pt>
                <c:pt idx="10838">
                  <c:v>12540</c:v>
                </c:pt>
                <c:pt idx="10839">
                  <c:v>12776</c:v>
                </c:pt>
                <c:pt idx="10840">
                  <c:v>13506</c:v>
                </c:pt>
                <c:pt idx="10841">
                  <c:v>12874</c:v>
                </c:pt>
                <c:pt idx="10842">
                  <c:v>13068</c:v>
                </c:pt>
                <c:pt idx="10843">
                  <c:v>12936</c:v>
                </c:pt>
                <c:pt idx="10844">
                  <c:v>12540</c:v>
                </c:pt>
                <c:pt idx="10845">
                  <c:v>12776</c:v>
                </c:pt>
                <c:pt idx="10846">
                  <c:v>13506</c:v>
                </c:pt>
                <c:pt idx="10847">
                  <c:v>13068</c:v>
                </c:pt>
                <c:pt idx="10848">
                  <c:v>12936</c:v>
                </c:pt>
                <c:pt idx="10849">
                  <c:v>12540</c:v>
                </c:pt>
                <c:pt idx="10850">
                  <c:v>12776</c:v>
                </c:pt>
                <c:pt idx="10851">
                  <c:v>13506</c:v>
                </c:pt>
                <c:pt idx="10852">
                  <c:v>12211</c:v>
                </c:pt>
                <c:pt idx="10853">
                  <c:v>12936</c:v>
                </c:pt>
                <c:pt idx="10854">
                  <c:v>12540</c:v>
                </c:pt>
                <c:pt idx="10855">
                  <c:v>12776</c:v>
                </c:pt>
                <c:pt idx="10856">
                  <c:v>13506</c:v>
                </c:pt>
                <c:pt idx="10857">
                  <c:v>12211</c:v>
                </c:pt>
                <c:pt idx="10858">
                  <c:v>12240</c:v>
                </c:pt>
                <c:pt idx="10859">
                  <c:v>12540</c:v>
                </c:pt>
                <c:pt idx="10860">
                  <c:v>12776</c:v>
                </c:pt>
                <c:pt idx="10861">
                  <c:v>13506</c:v>
                </c:pt>
                <c:pt idx="10862">
                  <c:v>12211</c:v>
                </c:pt>
                <c:pt idx="10863">
                  <c:v>12240</c:v>
                </c:pt>
                <c:pt idx="10864">
                  <c:v>12073</c:v>
                </c:pt>
                <c:pt idx="10865">
                  <c:v>12540</c:v>
                </c:pt>
                <c:pt idx="10866">
                  <c:v>12776</c:v>
                </c:pt>
                <c:pt idx="10867">
                  <c:v>13506</c:v>
                </c:pt>
                <c:pt idx="10868">
                  <c:v>12211</c:v>
                </c:pt>
                <c:pt idx="10869">
                  <c:v>12240</c:v>
                </c:pt>
                <c:pt idx="10870">
                  <c:v>12073</c:v>
                </c:pt>
                <c:pt idx="10871">
                  <c:v>13826</c:v>
                </c:pt>
                <c:pt idx="10872">
                  <c:v>12776</c:v>
                </c:pt>
                <c:pt idx="10873">
                  <c:v>13506</c:v>
                </c:pt>
                <c:pt idx="10874">
                  <c:v>12211</c:v>
                </c:pt>
                <c:pt idx="10875">
                  <c:v>12240</c:v>
                </c:pt>
                <c:pt idx="10876">
                  <c:v>12073</c:v>
                </c:pt>
                <c:pt idx="10877">
                  <c:v>13826</c:v>
                </c:pt>
                <c:pt idx="10878">
                  <c:v>12759</c:v>
                </c:pt>
                <c:pt idx="10879">
                  <c:v>13506</c:v>
                </c:pt>
                <c:pt idx="10880">
                  <c:v>12211</c:v>
                </c:pt>
                <c:pt idx="10881">
                  <c:v>12240</c:v>
                </c:pt>
                <c:pt idx="10882">
                  <c:v>12073</c:v>
                </c:pt>
                <c:pt idx="10883">
                  <c:v>13826</c:v>
                </c:pt>
                <c:pt idx="10884">
                  <c:v>12759</c:v>
                </c:pt>
                <c:pt idx="10885">
                  <c:v>12560</c:v>
                </c:pt>
                <c:pt idx="10886">
                  <c:v>13506</c:v>
                </c:pt>
                <c:pt idx="10887">
                  <c:v>12211</c:v>
                </c:pt>
                <c:pt idx="10888">
                  <c:v>12240</c:v>
                </c:pt>
                <c:pt idx="10889">
                  <c:v>12073</c:v>
                </c:pt>
                <c:pt idx="10890">
                  <c:v>13826</c:v>
                </c:pt>
                <c:pt idx="10891">
                  <c:v>12759</c:v>
                </c:pt>
                <c:pt idx="10892">
                  <c:v>12560</c:v>
                </c:pt>
                <c:pt idx="10893">
                  <c:v>10232</c:v>
                </c:pt>
                <c:pt idx="10894">
                  <c:v>13506</c:v>
                </c:pt>
                <c:pt idx="10895">
                  <c:v>12211</c:v>
                </c:pt>
                <c:pt idx="10896">
                  <c:v>12240</c:v>
                </c:pt>
                <c:pt idx="10897">
                  <c:v>12073</c:v>
                </c:pt>
                <c:pt idx="10898">
                  <c:v>13826</c:v>
                </c:pt>
                <c:pt idx="10899">
                  <c:v>12759</c:v>
                </c:pt>
                <c:pt idx="10900">
                  <c:v>12560</c:v>
                </c:pt>
                <c:pt idx="10901">
                  <c:v>10232</c:v>
                </c:pt>
                <c:pt idx="10902">
                  <c:v>12211</c:v>
                </c:pt>
                <c:pt idx="10903">
                  <c:v>12240</c:v>
                </c:pt>
                <c:pt idx="10904">
                  <c:v>12073</c:v>
                </c:pt>
                <c:pt idx="10905">
                  <c:v>13826</c:v>
                </c:pt>
                <c:pt idx="10906">
                  <c:v>12759</c:v>
                </c:pt>
                <c:pt idx="10907">
                  <c:v>12560</c:v>
                </c:pt>
                <c:pt idx="10908">
                  <c:v>10232</c:v>
                </c:pt>
                <c:pt idx="10909">
                  <c:v>13117</c:v>
                </c:pt>
                <c:pt idx="10910">
                  <c:v>12211</c:v>
                </c:pt>
                <c:pt idx="10911">
                  <c:v>12240</c:v>
                </c:pt>
                <c:pt idx="10912">
                  <c:v>12073</c:v>
                </c:pt>
                <c:pt idx="10913">
                  <c:v>13826</c:v>
                </c:pt>
                <c:pt idx="10914">
                  <c:v>12759</c:v>
                </c:pt>
                <c:pt idx="10915">
                  <c:v>12560</c:v>
                </c:pt>
                <c:pt idx="10916">
                  <c:v>10232</c:v>
                </c:pt>
                <c:pt idx="10917">
                  <c:v>13117</c:v>
                </c:pt>
                <c:pt idx="10918">
                  <c:v>12955</c:v>
                </c:pt>
                <c:pt idx="10919">
                  <c:v>12240</c:v>
                </c:pt>
                <c:pt idx="10920">
                  <c:v>12073</c:v>
                </c:pt>
                <c:pt idx="10921">
                  <c:v>13826</c:v>
                </c:pt>
                <c:pt idx="10922">
                  <c:v>12759</c:v>
                </c:pt>
                <c:pt idx="10923">
                  <c:v>12560</c:v>
                </c:pt>
                <c:pt idx="10924">
                  <c:v>10232</c:v>
                </c:pt>
                <c:pt idx="10925">
                  <c:v>13117</c:v>
                </c:pt>
                <c:pt idx="10926">
                  <c:v>12955</c:v>
                </c:pt>
                <c:pt idx="10927">
                  <c:v>12073</c:v>
                </c:pt>
                <c:pt idx="10928">
                  <c:v>13826</c:v>
                </c:pt>
                <c:pt idx="10929">
                  <c:v>12759</c:v>
                </c:pt>
                <c:pt idx="10930">
                  <c:v>12560</c:v>
                </c:pt>
                <c:pt idx="10931">
                  <c:v>10232</c:v>
                </c:pt>
                <c:pt idx="10932">
                  <c:v>13117</c:v>
                </c:pt>
                <c:pt idx="10933">
                  <c:v>12955</c:v>
                </c:pt>
                <c:pt idx="10934">
                  <c:v>13826</c:v>
                </c:pt>
                <c:pt idx="10935">
                  <c:v>12759</c:v>
                </c:pt>
                <c:pt idx="10936">
                  <c:v>12560</c:v>
                </c:pt>
                <c:pt idx="10937">
                  <c:v>10232</c:v>
                </c:pt>
                <c:pt idx="10938">
                  <c:v>13117</c:v>
                </c:pt>
                <c:pt idx="10939">
                  <c:v>12955</c:v>
                </c:pt>
                <c:pt idx="10940">
                  <c:v>6000</c:v>
                </c:pt>
                <c:pt idx="10941">
                  <c:v>12759</c:v>
                </c:pt>
                <c:pt idx="10942">
                  <c:v>12560</c:v>
                </c:pt>
                <c:pt idx="10943">
                  <c:v>10232</c:v>
                </c:pt>
                <c:pt idx="10944">
                  <c:v>13117</c:v>
                </c:pt>
                <c:pt idx="10945">
                  <c:v>12955</c:v>
                </c:pt>
                <c:pt idx="10946">
                  <c:v>6000</c:v>
                </c:pt>
                <c:pt idx="10947">
                  <c:v>12560</c:v>
                </c:pt>
                <c:pt idx="10948">
                  <c:v>10232</c:v>
                </c:pt>
                <c:pt idx="10949">
                  <c:v>13117</c:v>
                </c:pt>
                <c:pt idx="10950">
                  <c:v>12955</c:v>
                </c:pt>
                <c:pt idx="10951">
                  <c:v>6000</c:v>
                </c:pt>
                <c:pt idx="10952">
                  <c:v>12103</c:v>
                </c:pt>
                <c:pt idx="10953">
                  <c:v>10232</c:v>
                </c:pt>
                <c:pt idx="10954">
                  <c:v>13117</c:v>
                </c:pt>
                <c:pt idx="10955">
                  <c:v>12955</c:v>
                </c:pt>
                <c:pt idx="10956">
                  <c:v>6000</c:v>
                </c:pt>
                <c:pt idx="10957">
                  <c:v>12103</c:v>
                </c:pt>
                <c:pt idx="10958">
                  <c:v>13117</c:v>
                </c:pt>
                <c:pt idx="10959">
                  <c:v>12955</c:v>
                </c:pt>
                <c:pt idx="10960">
                  <c:v>6000</c:v>
                </c:pt>
                <c:pt idx="10961">
                  <c:v>12103</c:v>
                </c:pt>
                <c:pt idx="10962">
                  <c:v>12534</c:v>
                </c:pt>
                <c:pt idx="10963">
                  <c:v>13117</c:v>
                </c:pt>
                <c:pt idx="10964">
                  <c:v>12955</c:v>
                </c:pt>
                <c:pt idx="10965">
                  <c:v>6000</c:v>
                </c:pt>
                <c:pt idx="10966">
                  <c:v>12103</c:v>
                </c:pt>
                <c:pt idx="10967">
                  <c:v>12534</c:v>
                </c:pt>
                <c:pt idx="10968">
                  <c:v>12955</c:v>
                </c:pt>
                <c:pt idx="10969">
                  <c:v>6000</c:v>
                </c:pt>
                <c:pt idx="10970">
                  <c:v>12103</c:v>
                </c:pt>
                <c:pt idx="10971">
                  <c:v>12534</c:v>
                </c:pt>
                <c:pt idx="10972">
                  <c:v>13378</c:v>
                </c:pt>
                <c:pt idx="10973">
                  <c:v>6000</c:v>
                </c:pt>
                <c:pt idx="10974">
                  <c:v>12103</c:v>
                </c:pt>
                <c:pt idx="10975">
                  <c:v>12534</c:v>
                </c:pt>
                <c:pt idx="10976">
                  <c:v>13378</c:v>
                </c:pt>
                <c:pt idx="10977">
                  <c:v>11404</c:v>
                </c:pt>
                <c:pt idx="10978">
                  <c:v>6000</c:v>
                </c:pt>
                <c:pt idx="10979">
                  <c:v>12103</c:v>
                </c:pt>
                <c:pt idx="10980">
                  <c:v>12534</c:v>
                </c:pt>
                <c:pt idx="10981">
                  <c:v>13378</c:v>
                </c:pt>
                <c:pt idx="10982">
                  <c:v>11404</c:v>
                </c:pt>
                <c:pt idx="10983">
                  <c:v>10815</c:v>
                </c:pt>
                <c:pt idx="10984">
                  <c:v>6000</c:v>
                </c:pt>
                <c:pt idx="10985">
                  <c:v>12103</c:v>
                </c:pt>
                <c:pt idx="10986">
                  <c:v>12534</c:v>
                </c:pt>
                <c:pt idx="10987">
                  <c:v>13378</c:v>
                </c:pt>
                <c:pt idx="10988">
                  <c:v>11404</c:v>
                </c:pt>
                <c:pt idx="10989">
                  <c:v>10815</c:v>
                </c:pt>
                <c:pt idx="10990">
                  <c:v>12157</c:v>
                </c:pt>
                <c:pt idx="10991">
                  <c:v>12103</c:v>
                </c:pt>
                <c:pt idx="10992">
                  <c:v>12534</c:v>
                </c:pt>
                <c:pt idx="10993">
                  <c:v>13378</c:v>
                </c:pt>
                <c:pt idx="10994">
                  <c:v>11404</c:v>
                </c:pt>
                <c:pt idx="10995">
                  <c:v>10815</c:v>
                </c:pt>
                <c:pt idx="10996">
                  <c:v>12157</c:v>
                </c:pt>
                <c:pt idx="10997">
                  <c:v>11987</c:v>
                </c:pt>
                <c:pt idx="10998">
                  <c:v>12103</c:v>
                </c:pt>
                <c:pt idx="10999">
                  <c:v>12534</c:v>
                </c:pt>
                <c:pt idx="11000">
                  <c:v>13378</c:v>
                </c:pt>
                <c:pt idx="11001">
                  <c:v>11404</c:v>
                </c:pt>
                <c:pt idx="11002">
                  <c:v>10815</c:v>
                </c:pt>
                <c:pt idx="11003">
                  <c:v>12157</c:v>
                </c:pt>
                <c:pt idx="11004">
                  <c:v>11987</c:v>
                </c:pt>
                <c:pt idx="11005">
                  <c:v>12534</c:v>
                </c:pt>
                <c:pt idx="11006">
                  <c:v>13378</c:v>
                </c:pt>
                <c:pt idx="11007">
                  <c:v>11404</c:v>
                </c:pt>
                <c:pt idx="11008">
                  <c:v>10815</c:v>
                </c:pt>
                <c:pt idx="11009">
                  <c:v>12157</c:v>
                </c:pt>
                <c:pt idx="11010">
                  <c:v>11987</c:v>
                </c:pt>
                <c:pt idx="11011">
                  <c:v>10738</c:v>
                </c:pt>
                <c:pt idx="11012">
                  <c:v>12534</c:v>
                </c:pt>
                <c:pt idx="11013">
                  <c:v>13378</c:v>
                </c:pt>
                <c:pt idx="11014">
                  <c:v>11404</c:v>
                </c:pt>
                <c:pt idx="11015">
                  <c:v>10815</c:v>
                </c:pt>
                <c:pt idx="11016">
                  <c:v>12157</c:v>
                </c:pt>
                <c:pt idx="11017">
                  <c:v>11987</c:v>
                </c:pt>
                <c:pt idx="11018">
                  <c:v>10738</c:v>
                </c:pt>
                <c:pt idx="11019">
                  <c:v>9887</c:v>
                </c:pt>
                <c:pt idx="11020">
                  <c:v>13378</c:v>
                </c:pt>
                <c:pt idx="11021">
                  <c:v>11404</c:v>
                </c:pt>
                <c:pt idx="11022">
                  <c:v>10815</c:v>
                </c:pt>
                <c:pt idx="11023">
                  <c:v>12157</c:v>
                </c:pt>
                <c:pt idx="11024">
                  <c:v>11987</c:v>
                </c:pt>
                <c:pt idx="11025">
                  <c:v>10738</c:v>
                </c:pt>
                <c:pt idx="11026">
                  <c:v>9887</c:v>
                </c:pt>
                <c:pt idx="11027">
                  <c:v>1981</c:v>
                </c:pt>
                <c:pt idx="11028">
                  <c:v>13378</c:v>
                </c:pt>
                <c:pt idx="11029">
                  <c:v>11404</c:v>
                </c:pt>
                <c:pt idx="11030">
                  <c:v>10815</c:v>
                </c:pt>
                <c:pt idx="11031">
                  <c:v>12157</c:v>
                </c:pt>
                <c:pt idx="11032">
                  <c:v>11987</c:v>
                </c:pt>
                <c:pt idx="11033">
                  <c:v>10738</c:v>
                </c:pt>
                <c:pt idx="11034">
                  <c:v>9887</c:v>
                </c:pt>
                <c:pt idx="11035">
                  <c:v>1981</c:v>
                </c:pt>
                <c:pt idx="11036">
                  <c:v>9752</c:v>
                </c:pt>
                <c:pt idx="11037">
                  <c:v>11404</c:v>
                </c:pt>
                <c:pt idx="11038">
                  <c:v>10815</c:v>
                </c:pt>
                <c:pt idx="11039">
                  <c:v>12157</c:v>
                </c:pt>
                <c:pt idx="11040">
                  <c:v>11987</c:v>
                </c:pt>
                <c:pt idx="11041">
                  <c:v>10738</c:v>
                </c:pt>
                <c:pt idx="11042">
                  <c:v>9887</c:v>
                </c:pt>
                <c:pt idx="11043">
                  <c:v>1981</c:v>
                </c:pt>
                <c:pt idx="11044">
                  <c:v>9752</c:v>
                </c:pt>
                <c:pt idx="11045">
                  <c:v>10815</c:v>
                </c:pt>
                <c:pt idx="11046">
                  <c:v>12157</c:v>
                </c:pt>
                <c:pt idx="11047">
                  <c:v>11987</c:v>
                </c:pt>
                <c:pt idx="11048">
                  <c:v>10738</c:v>
                </c:pt>
                <c:pt idx="11049">
                  <c:v>9887</c:v>
                </c:pt>
                <c:pt idx="11050">
                  <c:v>1981</c:v>
                </c:pt>
                <c:pt idx="11051">
                  <c:v>9752</c:v>
                </c:pt>
                <c:pt idx="11052">
                  <c:v>11826</c:v>
                </c:pt>
                <c:pt idx="11053">
                  <c:v>12157</c:v>
                </c:pt>
                <c:pt idx="11054">
                  <c:v>11987</c:v>
                </c:pt>
                <c:pt idx="11055">
                  <c:v>10738</c:v>
                </c:pt>
                <c:pt idx="11056">
                  <c:v>9887</c:v>
                </c:pt>
                <c:pt idx="11057">
                  <c:v>1981</c:v>
                </c:pt>
                <c:pt idx="11058">
                  <c:v>9752</c:v>
                </c:pt>
                <c:pt idx="11059">
                  <c:v>11826</c:v>
                </c:pt>
                <c:pt idx="11060">
                  <c:v>7173</c:v>
                </c:pt>
                <c:pt idx="11061">
                  <c:v>11987</c:v>
                </c:pt>
                <c:pt idx="11062">
                  <c:v>10738</c:v>
                </c:pt>
                <c:pt idx="11063">
                  <c:v>9887</c:v>
                </c:pt>
                <c:pt idx="11064">
                  <c:v>1981</c:v>
                </c:pt>
                <c:pt idx="11065">
                  <c:v>9752</c:v>
                </c:pt>
                <c:pt idx="11066">
                  <c:v>11826</c:v>
                </c:pt>
                <c:pt idx="11067">
                  <c:v>7173</c:v>
                </c:pt>
                <c:pt idx="11068">
                  <c:v>9865</c:v>
                </c:pt>
                <c:pt idx="11069">
                  <c:v>10738</c:v>
                </c:pt>
                <c:pt idx="11070">
                  <c:v>9887</c:v>
                </c:pt>
                <c:pt idx="11071">
                  <c:v>1981</c:v>
                </c:pt>
                <c:pt idx="11072">
                  <c:v>9752</c:v>
                </c:pt>
                <c:pt idx="11073">
                  <c:v>11826</c:v>
                </c:pt>
                <c:pt idx="11074">
                  <c:v>7173</c:v>
                </c:pt>
                <c:pt idx="11075">
                  <c:v>9865</c:v>
                </c:pt>
                <c:pt idx="11076">
                  <c:v>10738</c:v>
                </c:pt>
                <c:pt idx="11077">
                  <c:v>9887</c:v>
                </c:pt>
                <c:pt idx="11078">
                  <c:v>1981</c:v>
                </c:pt>
                <c:pt idx="11079">
                  <c:v>9752</c:v>
                </c:pt>
                <c:pt idx="11080">
                  <c:v>11826</c:v>
                </c:pt>
                <c:pt idx="11081">
                  <c:v>7173</c:v>
                </c:pt>
                <c:pt idx="11082">
                  <c:v>9865</c:v>
                </c:pt>
                <c:pt idx="11083">
                  <c:v>9887</c:v>
                </c:pt>
                <c:pt idx="11084">
                  <c:v>1981</c:v>
                </c:pt>
                <c:pt idx="11085">
                  <c:v>9752</c:v>
                </c:pt>
                <c:pt idx="11086">
                  <c:v>11826</c:v>
                </c:pt>
                <c:pt idx="11087">
                  <c:v>7173</c:v>
                </c:pt>
                <c:pt idx="11088">
                  <c:v>9865</c:v>
                </c:pt>
                <c:pt idx="11089">
                  <c:v>7640</c:v>
                </c:pt>
                <c:pt idx="11090">
                  <c:v>1981</c:v>
                </c:pt>
                <c:pt idx="11091">
                  <c:v>9752</c:v>
                </c:pt>
                <c:pt idx="11092">
                  <c:v>11826</c:v>
                </c:pt>
                <c:pt idx="11093">
                  <c:v>7173</c:v>
                </c:pt>
                <c:pt idx="11094">
                  <c:v>9865</c:v>
                </c:pt>
                <c:pt idx="11095">
                  <c:v>7640</c:v>
                </c:pt>
                <c:pt idx="11096">
                  <c:v>12784</c:v>
                </c:pt>
                <c:pt idx="11097">
                  <c:v>9752</c:v>
                </c:pt>
                <c:pt idx="11098">
                  <c:v>11826</c:v>
                </c:pt>
                <c:pt idx="11099">
                  <c:v>7173</c:v>
                </c:pt>
                <c:pt idx="11100">
                  <c:v>9865</c:v>
                </c:pt>
                <c:pt idx="11101">
                  <c:v>7640</c:v>
                </c:pt>
                <c:pt idx="11102">
                  <c:v>12784</c:v>
                </c:pt>
                <c:pt idx="11103">
                  <c:v>11423</c:v>
                </c:pt>
                <c:pt idx="11104">
                  <c:v>11826</c:v>
                </c:pt>
                <c:pt idx="11105">
                  <c:v>7173</c:v>
                </c:pt>
                <c:pt idx="11106">
                  <c:v>9865</c:v>
                </c:pt>
                <c:pt idx="11107">
                  <c:v>7640</c:v>
                </c:pt>
                <c:pt idx="11108">
                  <c:v>12784</c:v>
                </c:pt>
                <c:pt idx="11109">
                  <c:v>11423</c:v>
                </c:pt>
                <c:pt idx="11110">
                  <c:v>11826</c:v>
                </c:pt>
                <c:pt idx="11111">
                  <c:v>7173</c:v>
                </c:pt>
                <c:pt idx="11112">
                  <c:v>9865</c:v>
                </c:pt>
                <c:pt idx="11113">
                  <c:v>7640</c:v>
                </c:pt>
                <c:pt idx="11114">
                  <c:v>12784</c:v>
                </c:pt>
                <c:pt idx="11115">
                  <c:v>11423</c:v>
                </c:pt>
                <c:pt idx="11116">
                  <c:v>11440</c:v>
                </c:pt>
                <c:pt idx="11117">
                  <c:v>7173</c:v>
                </c:pt>
                <c:pt idx="11118">
                  <c:v>9865</c:v>
                </c:pt>
                <c:pt idx="11119">
                  <c:v>7640</c:v>
                </c:pt>
                <c:pt idx="11120">
                  <c:v>12784</c:v>
                </c:pt>
                <c:pt idx="11121">
                  <c:v>11423</c:v>
                </c:pt>
                <c:pt idx="11122">
                  <c:v>11440</c:v>
                </c:pt>
                <c:pt idx="11123">
                  <c:v>10031</c:v>
                </c:pt>
                <c:pt idx="11124">
                  <c:v>9865</c:v>
                </c:pt>
                <c:pt idx="11125">
                  <c:v>7640</c:v>
                </c:pt>
                <c:pt idx="11126">
                  <c:v>12784</c:v>
                </c:pt>
                <c:pt idx="11127">
                  <c:v>11423</c:v>
                </c:pt>
                <c:pt idx="11128">
                  <c:v>11440</c:v>
                </c:pt>
                <c:pt idx="11129">
                  <c:v>10031</c:v>
                </c:pt>
                <c:pt idx="11130">
                  <c:v>12186</c:v>
                </c:pt>
                <c:pt idx="11131">
                  <c:v>7640</c:v>
                </c:pt>
                <c:pt idx="11132">
                  <c:v>12784</c:v>
                </c:pt>
                <c:pt idx="11133">
                  <c:v>11423</c:v>
                </c:pt>
                <c:pt idx="11134">
                  <c:v>11440</c:v>
                </c:pt>
                <c:pt idx="11135">
                  <c:v>10031</c:v>
                </c:pt>
                <c:pt idx="11136">
                  <c:v>12186</c:v>
                </c:pt>
                <c:pt idx="11137">
                  <c:v>7640</c:v>
                </c:pt>
                <c:pt idx="11138">
                  <c:v>12784</c:v>
                </c:pt>
                <c:pt idx="11139">
                  <c:v>11423</c:v>
                </c:pt>
                <c:pt idx="11140">
                  <c:v>11440</c:v>
                </c:pt>
                <c:pt idx="11141">
                  <c:v>10031</c:v>
                </c:pt>
                <c:pt idx="11142">
                  <c:v>12186</c:v>
                </c:pt>
                <c:pt idx="11143">
                  <c:v>7640</c:v>
                </c:pt>
                <c:pt idx="11144">
                  <c:v>12784</c:v>
                </c:pt>
                <c:pt idx="11145">
                  <c:v>11423</c:v>
                </c:pt>
                <c:pt idx="11146">
                  <c:v>11440</c:v>
                </c:pt>
                <c:pt idx="11147">
                  <c:v>10031</c:v>
                </c:pt>
                <c:pt idx="11148">
                  <c:v>12186</c:v>
                </c:pt>
                <c:pt idx="11149">
                  <c:v>6842</c:v>
                </c:pt>
                <c:pt idx="11150">
                  <c:v>12784</c:v>
                </c:pt>
                <c:pt idx="11151">
                  <c:v>11423</c:v>
                </c:pt>
                <c:pt idx="11152">
                  <c:v>11440</c:v>
                </c:pt>
                <c:pt idx="11153">
                  <c:v>10031</c:v>
                </c:pt>
                <c:pt idx="11154">
                  <c:v>12186</c:v>
                </c:pt>
                <c:pt idx="11155">
                  <c:v>6842</c:v>
                </c:pt>
                <c:pt idx="11156">
                  <c:v>13036</c:v>
                </c:pt>
                <c:pt idx="11157">
                  <c:v>11423</c:v>
                </c:pt>
                <c:pt idx="11158">
                  <c:v>11440</c:v>
                </c:pt>
                <c:pt idx="11159">
                  <c:v>10031</c:v>
                </c:pt>
                <c:pt idx="11160">
                  <c:v>12186</c:v>
                </c:pt>
                <c:pt idx="11161">
                  <c:v>6842</c:v>
                </c:pt>
                <c:pt idx="11162">
                  <c:v>13036</c:v>
                </c:pt>
                <c:pt idx="11163">
                  <c:v>11440</c:v>
                </c:pt>
                <c:pt idx="11164">
                  <c:v>10031</c:v>
                </c:pt>
                <c:pt idx="11165">
                  <c:v>12186</c:v>
                </c:pt>
                <c:pt idx="11166">
                  <c:v>6842</c:v>
                </c:pt>
                <c:pt idx="11167">
                  <c:v>13036</c:v>
                </c:pt>
                <c:pt idx="11168">
                  <c:v>7466</c:v>
                </c:pt>
                <c:pt idx="11169">
                  <c:v>11440</c:v>
                </c:pt>
                <c:pt idx="11170">
                  <c:v>10031</c:v>
                </c:pt>
                <c:pt idx="11171">
                  <c:v>12186</c:v>
                </c:pt>
                <c:pt idx="11172">
                  <c:v>6842</c:v>
                </c:pt>
                <c:pt idx="11173">
                  <c:v>13036</c:v>
                </c:pt>
                <c:pt idx="11174">
                  <c:v>7466</c:v>
                </c:pt>
                <c:pt idx="11175">
                  <c:v>10957</c:v>
                </c:pt>
                <c:pt idx="11176">
                  <c:v>10031</c:v>
                </c:pt>
                <c:pt idx="11177">
                  <c:v>12186</c:v>
                </c:pt>
                <c:pt idx="11178">
                  <c:v>6842</c:v>
                </c:pt>
                <c:pt idx="11179">
                  <c:v>13036</c:v>
                </c:pt>
                <c:pt idx="11180">
                  <c:v>7466</c:v>
                </c:pt>
                <c:pt idx="11181">
                  <c:v>10957</c:v>
                </c:pt>
                <c:pt idx="11182">
                  <c:v>1491</c:v>
                </c:pt>
                <c:pt idx="11183">
                  <c:v>12186</c:v>
                </c:pt>
                <c:pt idx="11184">
                  <c:v>6842</c:v>
                </c:pt>
                <c:pt idx="11185">
                  <c:v>13036</c:v>
                </c:pt>
                <c:pt idx="11186">
                  <c:v>7466</c:v>
                </c:pt>
                <c:pt idx="11187">
                  <c:v>10957</c:v>
                </c:pt>
                <c:pt idx="11188">
                  <c:v>1491</c:v>
                </c:pt>
                <c:pt idx="11189">
                  <c:v>12766</c:v>
                </c:pt>
                <c:pt idx="11190">
                  <c:v>6842</c:v>
                </c:pt>
                <c:pt idx="11191">
                  <c:v>13036</c:v>
                </c:pt>
                <c:pt idx="11192">
                  <c:v>7466</c:v>
                </c:pt>
                <c:pt idx="11193">
                  <c:v>10957</c:v>
                </c:pt>
                <c:pt idx="11194">
                  <c:v>1491</c:v>
                </c:pt>
                <c:pt idx="11195">
                  <c:v>12766</c:v>
                </c:pt>
                <c:pt idx="11196">
                  <c:v>10748</c:v>
                </c:pt>
                <c:pt idx="11197">
                  <c:v>6842</c:v>
                </c:pt>
                <c:pt idx="11198">
                  <c:v>13036</c:v>
                </c:pt>
                <c:pt idx="11199">
                  <c:v>7466</c:v>
                </c:pt>
                <c:pt idx="11200">
                  <c:v>10957</c:v>
                </c:pt>
                <c:pt idx="11201">
                  <c:v>1491</c:v>
                </c:pt>
                <c:pt idx="11202">
                  <c:v>12766</c:v>
                </c:pt>
                <c:pt idx="11203">
                  <c:v>10748</c:v>
                </c:pt>
                <c:pt idx="11204">
                  <c:v>11152</c:v>
                </c:pt>
                <c:pt idx="11205">
                  <c:v>6842</c:v>
                </c:pt>
                <c:pt idx="11206">
                  <c:v>13036</c:v>
                </c:pt>
                <c:pt idx="11207">
                  <c:v>7466</c:v>
                </c:pt>
                <c:pt idx="11208">
                  <c:v>10957</c:v>
                </c:pt>
                <c:pt idx="11209">
                  <c:v>1491</c:v>
                </c:pt>
                <c:pt idx="11210">
                  <c:v>12766</c:v>
                </c:pt>
                <c:pt idx="11211">
                  <c:v>10748</c:v>
                </c:pt>
                <c:pt idx="11212">
                  <c:v>11152</c:v>
                </c:pt>
                <c:pt idx="11213">
                  <c:v>13036</c:v>
                </c:pt>
                <c:pt idx="11214">
                  <c:v>7466</c:v>
                </c:pt>
                <c:pt idx="11215">
                  <c:v>10957</c:v>
                </c:pt>
                <c:pt idx="11216">
                  <c:v>1491</c:v>
                </c:pt>
                <c:pt idx="11217">
                  <c:v>12766</c:v>
                </c:pt>
                <c:pt idx="11218">
                  <c:v>10748</c:v>
                </c:pt>
                <c:pt idx="11219">
                  <c:v>11152</c:v>
                </c:pt>
                <c:pt idx="11220">
                  <c:v>4097</c:v>
                </c:pt>
                <c:pt idx="11221">
                  <c:v>7466</c:v>
                </c:pt>
                <c:pt idx="11222">
                  <c:v>10957</c:v>
                </c:pt>
                <c:pt idx="11223">
                  <c:v>1491</c:v>
                </c:pt>
                <c:pt idx="11224">
                  <c:v>12766</c:v>
                </c:pt>
                <c:pt idx="11225">
                  <c:v>10748</c:v>
                </c:pt>
                <c:pt idx="11226">
                  <c:v>11152</c:v>
                </c:pt>
                <c:pt idx="11227">
                  <c:v>4097</c:v>
                </c:pt>
                <c:pt idx="11228">
                  <c:v>7466</c:v>
                </c:pt>
                <c:pt idx="11229">
                  <c:v>10957</c:v>
                </c:pt>
                <c:pt idx="11230">
                  <c:v>1491</c:v>
                </c:pt>
                <c:pt idx="11231">
                  <c:v>12766</c:v>
                </c:pt>
                <c:pt idx="11232">
                  <c:v>10748</c:v>
                </c:pt>
                <c:pt idx="11233">
                  <c:v>11152</c:v>
                </c:pt>
                <c:pt idx="11234">
                  <c:v>4097</c:v>
                </c:pt>
                <c:pt idx="11235">
                  <c:v>9421</c:v>
                </c:pt>
                <c:pt idx="11236">
                  <c:v>10957</c:v>
                </c:pt>
                <c:pt idx="11237">
                  <c:v>1491</c:v>
                </c:pt>
                <c:pt idx="11238">
                  <c:v>12766</c:v>
                </c:pt>
                <c:pt idx="11239">
                  <c:v>10748</c:v>
                </c:pt>
                <c:pt idx="11240">
                  <c:v>11152</c:v>
                </c:pt>
                <c:pt idx="11241">
                  <c:v>4097</c:v>
                </c:pt>
                <c:pt idx="11242">
                  <c:v>9421</c:v>
                </c:pt>
                <c:pt idx="11243">
                  <c:v>12694</c:v>
                </c:pt>
                <c:pt idx="11244">
                  <c:v>1491</c:v>
                </c:pt>
                <c:pt idx="11245">
                  <c:v>12766</c:v>
                </c:pt>
                <c:pt idx="11246">
                  <c:v>10748</c:v>
                </c:pt>
                <c:pt idx="11247">
                  <c:v>11152</c:v>
                </c:pt>
                <c:pt idx="11248">
                  <c:v>4097</c:v>
                </c:pt>
                <c:pt idx="11249">
                  <c:v>9421</c:v>
                </c:pt>
                <c:pt idx="11250">
                  <c:v>12694</c:v>
                </c:pt>
                <c:pt idx="11251">
                  <c:v>12500</c:v>
                </c:pt>
                <c:pt idx="11252">
                  <c:v>12766</c:v>
                </c:pt>
                <c:pt idx="11253">
                  <c:v>10748</c:v>
                </c:pt>
                <c:pt idx="11254">
                  <c:v>11152</c:v>
                </c:pt>
                <c:pt idx="11255">
                  <c:v>4097</c:v>
                </c:pt>
                <c:pt idx="11256">
                  <c:v>9421</c:v>
                </c:pt>
                <c:pt idx="11257">
                  <c:v>12694</c:v>
                </c:pt>
                <c:pt idx="11258">
                  <c:v>12500</c:v>
                </c:pt>
                <c:pt idx="11259">
                  <c:v>11344</c:v>
                </c:pt>
                <c:pt idx="11260">
                  <c:v>10748</c:v>
                </c:pt>
                <c:pt idx="11261">
                  <c:v>11152</c:v>
                </c:pt>
                <c:pt idx="11262">
                  <c:v>4097</c:v>
                </c:pt>
                <c:pt idx="11263">
                  <c:v>9421</c:v>
                </c:pt>
                <c:pt idx="11264">
                  <c:v>12694</c:v>
                </c:pt>
                <c:pt idx="11265">
                  <c:v>12500</c:v>
                </c:pt>
                <c:pt idx="11266">
                  <c:v>11344</c:v>
                </c:pt>
                <c:pt idx="11267">
                  <c:v>11397</c:v>
                </c:pt>
                <c:pt idx="11268">
                  <c:v>11152</c:v>
                </c:pt>
                <c:pt idx="11269">
                  <c:v>4097</c:v>
                </c:pt>
                <c:pt idx="11270">
                  <c:v>9421</c:v>
                </c:pt>
                <c:pt idx="11271">
                  <c:v>12694</c:v>
                </c:pt>
                <c:pt idx="11272">
                  <c:v>12500</c:v>
                </c:pt>
                <c:pt idx="11273">
                  <c:v>11344</c:v>
                </c:pt>
                <c:pt idx="11274">
                  <c:v>11397</c:v>
                </c:pt>
                <c:pt idx="11275">
                  <c:v>4097</c:v>
                </c:pt>
                <c:pt idx="11276">
                  <c:v>9421</c:v>
                </c:pt>
                <c:pt idx="11277">
                  <c:v>12694</c:v>
                </c:pt>
                <c:pt idx="11278">
                  <c:v>12500</c:v>
                </c:pt>
                <c:pt idx="11279">
                  <c:v>11344</c:v>
                </c:pt>
                <c:pt idx="11280">
                  <c:v>11397</c:v>
                </c:pt>
                <c:pt idx="11281">
                  <c:v>9904</c:v>
                </c:pt>
                <c:pt idx="11282">
                  <c:v>4097</c:v>
                </c:pt>
                <c:pt idx="11283">
                  <c:v>9421</c:v>
                </c:pt>
                <c:pt idx="11284">
                  <c:v>12694</c:v>
                </c:pt>
                <c:pt idx="11285">
                  <c:v>12500</c:v>
                </c:pt>
                <c:pt idx="11286">
                  <c:v>11344</c:v>
                </c:pt>
                <c:pt idx="11287">
                  <c:v>11397</c:v>
                </c:pt>
                <c:pt idx="11288">
                  <c:v>9904</c:v>
                </c:pt>
                <c:pt idx="11289">
                  <c:v>11957</c:v>
                </c:pt>
                <c:pt idx="11290">
                  <c:v>9421</c:v>
                </c:pt>
                <c:pt idx="11291">
                  <c:v>12694</c:v>
                </c:pt>
                <c:pt idx="11292">
                  <c:v>12500</c:v>
                </c:pt>
                <c:pt idx="11293">
                  <c:v>11344</c:v>
                </c:pt>
                <c:pt idx="11294">
                  <c:v>11397</c:v>
                </c:pt>
                <c:pt idx="11295">
                  <c:v>9904</c:v>
                </c:pt>
                <c:pt idx="11296">
                  <c:v>11957</c:v>
                </c:pt>
                <c:pt idx="11297">
                  <c:v>12107</c:v>
                </c:pt>
                <c:pt idx="11298">
                  <c:v>9421</c:v>
                </c:pt>
                <c:pt idx="11299">
                  <c:v>12694</c:v>
                </c:pt>
                <c:pt idx="11300">
                  <c:v>12500</c:v>
                </c:pt>
                <c:pt idx="11301">
                  <c:v>11344</c:v>
                </c:pt>
                <c:pt idx="11302">
                  <c:v>11397</c:v>
                </c:pt>
                <c:pt idx="11303">
                  <c:v>9904</c:v>
                </c:pt>
                <c:pt idx="11304">
                  <c:v>11957</c:v>
                </c:pt>
                <c:pt idx="11305">
                  <c:v>12107</c:v>
                </c:pt>
                <c:pt idx="11306">
                  <c:v>9231</c:v>
                </c:pt>
                <c:pt idx="11307">
                  <c:v>12694</c:v>
                </c:pt>
                <c:pt idx="11308">
                  <c:v>12500</c:v>
                </c:pt>
                <c:pt idx="11309">
                  <c:v>11344</c:v>
                </c:pt>
                <c:pt idx="11310">
                  <c:v>11397</c:v>
                </c:pt>
                <c:pt idx="11311">
                  <c:v>9904</c:v>
                </c:pt>
                <c:pt idx="11312">
                  <c:v>11957</c:v>
                </c:pt>
                <c:pt idx="11313">
                  <c:v>12107</c:v>
                </c:pt>
                <c:pt idx="11314">
                  <c:v>9231</c:v>
                </c:pt>
                <c:pt idx="11315">
                  <c:v>10840</c:v>
                </c:pt>
                <c:pt idx="11316">
                  <c:v>12500</c:v>
                </c:pt>
                <c:pt idx="11317">
                  <c:v>11344</c:v>
                </c:pt>
                <c:pt idx="11318">
                  <c:v>11397</c:v>
                </c:pt>
                <c:pt idx="11319">
                  <c:v>9904</c:v>
                </c:pt>
                <c:pt idx="11320">
                  <c:v>11957</c:v>
                </c:pt>
                <c:pt idx="11321">
                  <c:v>12107</c:v>
                </c:pt>
                <c:pt idx="11322">
                  <c:v>9231</c:v>
                </c:pt>
                <c:pt idx="11323">
                  <c:v>10840</c:v>
                </c:pt>
                <c:pt idx="11324">
                  <c:v>10109</c:v>
                </c:pt>
                <c:pt idx="11325">
                  <c:v>11344</c:v>
                </c:pt>
                <c:pt idx="11326">
                  <c:v>11397</c:v>
                </c:pt>
                <c:pt idx="11327">
                  <c:v>9904</c:v>
                </c:pt>
                <c:pt idx="11328">
                  <c:v>11957</c:v>
                </c:pt>
                <c:pt idx="11329">
                  <c:v>12107</c:v>
                </c:pt>
                <c:pt idx="11330">
                  <c:v>9231</c:v>
                </c:pt>
                <c:pt idx="11331">
                  <c:v>10840</c:v>
                </c:pt>
                <c:pt idx="11332">
                  <c:v>10109</c:v>
                </c:pt>
                <c:pt idx="11333">
                  <c:v>11339</c:v>
                </c:pt>
                <c:pt idx="11334">
                  <c:v>11397</c:v>
                </c:pt>
                <c:pt idx="11335">
                  <c:v>9904</c:v>
                </c:pt>
                <c:pt idx="11336">
                  <c:v>11957</c:v>
                </c:pt>
                <c:pt idx="11337">
                  <c:v>12107</c:v>
                </c:pt>
                <c:pt idx="11338">
                  <c:v>9231</c:v>
                </c:pt>
                <c:pt idx="11339">
                  <c:v>10840</c:v>
                </c:pt>
                <c:pt idx="11340">
                  <c:v>10109</c:v>
                </c:pt>
                <c:pt idx="11341">
                  <c:v>11339</c:v>
                </c:pt>
                <c:pt idx="11342">
                  <c:v>10996</c:v>
                </c:pt>
                <c:pt idx="11343">
                  <c:v>9904</c:v>
                </c:pt>
                <c:pt idx="11344">
                  <c:v>11957</c:v>
                </c:pt>
                <c:pt idx="11345">
                  <c:v>12107</c:v>
                </c:pt>
                <c:pt idx="11346">
                  <c:v>9231</c:v>
                </c:pt>
                <c:pt idx="11347">
                  <c:v>10840</c:v>
                </c:pt>
                <c:pt idx="11348">
                  <c:v>10109</c:v>
                </c:pt>
                <c:pt idx="11349">
                  <c:v>11339</c:v>
                </c:pt>
                <c:pt idx="11350">
                  <c:v>10996</c:v>
                </c:pt>
                <c:pt idx="11351">
                  <c:v>10653</c:v>
                </c:pt>
                <c:pt idx="11352">
                  <c:v>9904</c:v>
                </c:pt>
                <c:pt idx="11353">
                  <c:v>11957</c:v>
                </c:pt>
                <c:pt idx="11354">
                  <c:v>12107</c:v>
                </c:pt>
                <c:pt idx="11355">
                  <c:v>9231</c:v>
                </c:pt>
                <c:pt idx="11356">
                  <c:v>10840</c:v>
                </c:pt>
                <c:pt idx="11357">
                  <c:v>10109</c:v>
                </c:pt>
                <c:pt idx="11358">
                  <c:v>11339</c:v>
                </c:pt>
                <c:pt idx="11359">
                  <c:v>10996</c:v>
                </c:pt>
                <c:pt idx="11360">
                  <c:v>10653</c:v>
                </c:pt>
                <c:pt idx="11361">
                  <c:v>10546</c:v>
                </c:pt>
                <c:pt idx="11362">
                  <c:v>11957</c:v>
                </c:pt>
                <c:pt idx="11363">
                  <c:v>12107</c:v>
                </c:pt>
                <c:pt idx="11364">
                  <c:v>9231</c:v>
                </c:pt>
                <c:pt idx="11365">
                  <c:v>10840</c:v>
                </c:pt>
                <c:pt idx="11366">
                  <c:v>10109</c:v>
                </c:pt>
                <c:pt idx="11367">
                  <c:v>11339</c:v>
                </c:pt>
                <c:pt idx="11368">
                  <c:v>10996</c:v>
                </c:pt>
                <c:pt idx="11369">
                  <c:v>10653</c:v>
                </c:pt>
                <c:pt idx="11370">
                  <c:v>10546</c:v>
                </c:pt>
                <c:pt idx="11371">
                  <c:v>12306</c:v>
                </c:pt>
                <c:pt idx="11372">
                  <c:v>12107</c:v>
                </c:pt>
                <c:pt idx="11373">
                  <c:v>9231</c:v>
                </c:pt>
                <c:pt idx="11374">
                  <c:v>10840</c:v>
                </c:pt>
                <c:pt idx="11375">
                  <c:v>10109</c:v>
                </c:pt>
                <c:pt idx="11376">
                  <c:v>11339</c:v>
                </c:pt>
                <c:pt idx="11377">
                  <c:v>10996</c:v>
                </c:pt>
                <c:pt idx="11378">
                  <c:v>10653</c:v>
                </c:pt>
                <c:pt idx="11379">
                  <c:v>10546</c:v>
                </c:pt>
                <c:pt idx="11380">
                  <c:v>12306</c:v>
                </c:pt>
                <c:pt idx="11381">
                  <c:v>9231</c:v>
                </c:pt>
                <c:pt idx="11382">
                  <c:v>10840</c:v>
                </c:pt>
                <c:pt idx="11383">
                  <c:v>10109</c:v>
                </c:pt>
                <c:pt idx="11384">
                  <c:v>11339</c:v>
                </c:pt>
                <c:pt idx="11385">
                  <c:v>10996</c:v>
                </c:pt>
                <c:pt idx="11386">
                  <c:v>10653</c:v>
                </c:pt>
                <c:pt idx="11387">
                  <c:v>10546</c:v>
                </c:pt>
                <c:pt idx="11388">
                  <c:v>12306</c:v>
                </c:pt>
                <c:pt idx="11389">
                  <c:v>9375</c:v>
                </c:pt>
                <c:pt idx="11390">
                  <c:v>10840</c:v>
                </c:pt>
                <c:pt idx="11391">
                  <c:v>10109</c:v>
                </c:pt>
                <c:pt idx="11392">
                  <c:v>11339</c:v>
                </c:pt>
                <c:pt idx="11393">
                  <c:v>10996</c:v>
                </c:pt>
                <c:pt idx="11394">
                  <c:v>10653</c:v>
                </c:pt>
                <c:pt idx="11395">
                  <c:v>10546</c:v>
                </c:pt>
                <c:pt idx="11396">
                  <c:v>12306</c:v>
                </c:pt>
                <c:pt idx="11397">
                  <c:v>9375</c:v>
                </c:pt>
                <c:pt idx="11398">
                  <c:v>9239</c:v>
                </c:pt>
                <c:pt idx="11399">
                  <c:v>10109</c:v>
                </c:pt>
                <c:pt idx="11400">
                  <c:v>11339</c:v>
                </c:pt>
                <c:pt idx="11401">
                  <c:v>10996</c:v>
                </c:pt>
                <c:pt idx="11402">
                  <c:v>10653</c:v>
                </c:pt>
                <c:pt idx="11403">
                  <c:v>10546</c:v>
                </c:pt>
                <c:pt idx="11404">
                  <c:v>12306</c:v>
                </c:pt>
                <c:pt idx="11405">
                  <c:v>9375</c:v>
                </c:pt>
                <c:pt idx="11406">
                  <c:v>9239</c:v>
                </c:pt>
                <c:pt idx="11407">
                  <c:v>10488</c:v>
                </c:pt>
                <c:pt idx="11408">
                  <c:v>11339</c:v>
                </c:pt>
                <c:pt idx="11409">
                  <c:v>10996</c:v>
                </c:pt>
                <c:pt idx="11410">
                  <c:v>10653</c:v>
                </c:pt>
                <c:pt idx="11411">
                  <c:v>10546</c:v>
                </c:pt>
                <c:pt idx="11412">
                  <c:v>12306</c:v>
                </c:pt>
                <c:pt idx="11413">
                  <c:v>9375</c:v>
                </c:pt>
                <c:pt idx="11414">
                  <c:v>9239</c:v>
                </c:pt>
                <c:pt idx="11415">
                  <c:v>10488</c:v>
                </c:pt>
                <c:pt idx="11416">
                  <c:v>11115</c:v>
                </c:pt>
                <c:pt idx="11417">
                  <c:v>13306</c:v>
                </c:pt>
                <c:pt idx="11418">
                  <c:v>12168</c:v>
                </c:pt>
                <c:pt idx="11419">
                  <c:v>12413</c:v>
                </c:pt>
                <c:pt idx="11420">
                  <c:v>12855</c:v>
                </c:pt>
                <c:pt idx="11421">
                  <c:v>10224</c:v>
                </c:pt>
                <c:pt idx="11422">
                  <c:v>12852</c:v>
                </c:pt>
                <c:pt idx="11423">
                  <c:v>12697</c:v>
                </c:pt>
                <c:pt idx="11424">
                  <c:v>11628</c:v>
                </c:pt>
                <c:pt idx="11425">
                  <c:v>11583</c:v>
                </c:pt>
                <c:pt idx="11426">
                  <c:v>9259</c:v>
                </c:pt>
                <c:pt idx="11427">
                  <c:v>12168</c:v>
                </c:pt>
                <c:pt idx="11428">
                  <c:v>12413</c:v>
                </c:pt>
                <c:pt idx="11429">
                  <c:v>12855</c:v>
                </c:pt>
                <c:pt idx="11430">
                  <c:v>10224</c:v>
                </c:pt>
                <c:pt idx="11431">
                  <c:v>12852</c:v>
                </c:pt>
                <c:pt idx="11432">
                  <c:v>12697</c:v>
                </c:pt>
                <c:pt idx="11433">
                  <c:v>11628</c:v>
                </c:pt>
                <c:pt idx="11434">
                  <c:v>11583</c:v>
                </c:pt>
                <c:pt idx="11435">
                  <c:v>9259</c:v>
                </c:pt>
                <c:pt idx="11436">
                  <c:v>7903</c:v>
                </c:pt>
                <c:pt idx="11437">
                  <c:v>12413</c:v>
                </c:pt>
                <c:pt idx="11438">
                  <c:v>12855</c:v>
                </c:pt>
                <c:pt idx="11439">
                  <c:v>10224</c:v>
                </c:pt>
                <c:pt idx="11440">
                  <c:v>12852</c:v>
                </c:pt>
                <c:pt idx="11441">
                  <c:v>12697</c:v>
                </c:pt>
                <c:pt idx="11442">
                  <c:v>11628</c:v>
                </c:pt>
                <c:pt idx="11443">
                  <c:v>11583</c:v>
                </c:pt>
                <c:pt idx="11444">
                  <c:v>9259</c:v>
                </c:pt>
                <c:pt idx="11445">
                  <c:v>7903</c:v>
                </c:pt>
                <c:pt idx="11446">
                  <c:v>10076</c:v>
                </c:pt>
                <c:pt idx="11447">
                  <c:v>12855</c:v>
                </c:pt>
                <c:pt idx="11448">
                  <c:v>10224</c:v>
                </c:pt>
                <c:pt idx="11449">
                  <c:v>12852</c:v>
                </c:pt>
                <c:pt idx="11450">
                  <c:v>12697</c:v>
                </c:pt>
                <c:pt idx="11451">
                  <c:v>11628</c:v>
                </c:pt>
                <c:pt idx="11452">
                  <c:v>11583</c:v>
                </c:pt>
                <c:pt idx="11453">
                  <c:v>9259</c:v>
                </c:pt>
                <c:pt idx="11454">
                  <c:v>7903</c:v>
                </c:pt>
                <c:pt idx="11455">
                  <c:v>10076</c:v>
                </c:pt>
                <c:pt idx="11456">
                  <c:v>11204</c:v>
                </c:pt>
                <c:pt idx="11457">
                  <c:v>10224</c:v>
                </c:pt>
                <c:pt idx="11458">
                  <c:v>12852</c:v>
                </c:pt>
                <c:pt idx="11459">
                  <c:v>12697</c:v>
                </c:pt>
                <c:pt idx="11460">
                  <c:v>11628</c:v>
                </c:pt>
                <c:pt idx="11461">
                  <c:v>11583</c:v>
                </c:pt>
                <c:pt idx="11462">
                  <c:v>9259</c:v>
                </c:pt>
                <c:pt idx="11463">
                  <c:v>7903</c:v>
                </c:pt>
                <c:pt idx="11464">
                  <c:v>10076</c:v>
                </c:pt>
                <c:pt idx="11465">
                  <c:v>11204</c:v>
                </c:pt>
                <c:pt idx="11466">
                  <c:v>11492</c:v>
                </c:pt>
                <c:pt idx="11467">
                  <c:v>12852</c:v>
                </c:pt>
                <c:pt idx="11468">
                  <c:v>12697</c:v>
                </c:pt>
                <c:pt idx="11469">
                  <c:v>11628</c:v>
                </c:pt>
                <c:pt idx="11470">
                  <c:v>11583</c:v>
                </c:pt>
                <c:pt idx="11471">
                  <c:v>9259</c:v>
                </c:pt>
                <c:pt idx="11472">
                  <c:v>7903</c:v>
                </c:pt>
                <c:pt idx="11473">
                  <c:v>10076</c:v>
                </c:pt>
                <c:pt idx="11474">
                  <c:v>11204</c:v>
                </c:pt>
                <c:pt idx="11475">
                  <c:v>11492</c:v>
                </c:pt>
                <c:pt idx="11476">
                  <c:v>10086</c:v>
                </c:pt>
                <c:pt idx="11477">
                  <c:v>12697</c:v>
                </c:pt>
                <c:pt idx="11478">
                  <c:v>11628</c:v>
                </c:pt>
                <c:pt idx="11479">
                  <c:v>11583</c:v>
                </c:pt>
                <c:pt idx="11480">
                  <c:v>9259</c:v>
                </c:pt>
                <c:pt idx="11481">
                  <c:v>7903</c:v>
                </c:pt>
                <c:pt idx="11482">
                  <c:v>10076</c:v>
                </c:pt>
                <c:pt idx="11483">
                  <c:v>11204</c:v>
                </c:pt>
                <c:pt idx="11484">
                  <c:v>11492</c:v>
                </c:pt>
                <c:pt idx="11485">
                  <c:v>10086</c:v>
                </c:pt>
                <c:pt idx="11486">
                  <c:v>12452</c:v>
                </c:pt>
                <c:pt idx="11487">
                  <c:v>13817</c:v>
                </c:pt>
                <c:pt idx="11488">
                  <c:v>11758</c:v>
                </c:pt>
                <c:pt idx="11489">
                  <c:v>11043</c:v>
                </c:pt>
                <c:pt idx="11490">
                  <c:v>10667</c:v>
                </c:pt>
                <c:pt idx="11491">
                  <c:v>9982</c:v>
                </c:pt>
                <c:pt idx="11492">
                  <c:v>9688</c:v>
                </c:pt>
                <c:pt idx="11493">
                  <c:v>10421</c:v>
                </c:pt>
                <c:pt idx="11494">
                  <c:v>9623</c:v>
                </c:pt>
                <c:pt idx="11495">
                  <c:v>12452</c:v>
                </c:pt>
                <c:pt idx="11496">
                  <c:v>13817</c:v>
                </c:pt>
                <c:pt idx="11497">
                  <c:v>11758</c:v>
                </c:pt>
                <c:pt idx="11498">
                  <c:v>11043</c:v>
                </c:pt>
                <c:pt idx="11499">
                  <c:v>10667</c:v>
                </c:pt>
                <c:pt idx="11500">
                  <c:v>9982</c:v>
                </c:pt>
                <c:pt idx="11501">
                  <c:v>9688</c:v>
                </c:pt>
                <c:pt idx="11502">
                  <c:v>10421</c:v>
                </c:pt>
                <c:pt idx="11503">
                  <c:v>9623</c:v>
                </c:pt>
                <c:pt idx="11504">
                  <c:v>9372</c:v>
                </c:pt>
                <c:pt idx="11505">
                  <c:v>13817</c:v>
                </c:pt>
                <c:pt idx="11506">
                  <c:v>11758</c:v>
                </c:pt>
                <c:pt idx="11507">
                  <c:v>11043</c:v>
                </c:pt>
                <c:pt idx="11508">
                  <c:v>10667</c:v>
                </c:pt>
                <c:pt idx="11509">
                  <c:v>9982</c:v>
                </c:pt>
                <c:pt idx="11510">
                  <c:v>9688</c:v>
                </c:pt>
                <c:pt idx="11511">
                  <c:v>10421</c:v>
                </c:pt>
                <c:pt idx="11512">
                  <c:v>9623</c:v>
                </c:pt>
                <c:pt idx="11513">
                  <c:v>9372</c:v>
                </c:pt>
                <c:pt idx="11514">
                  <c:v>11864</c:v>
                </c:pt>
                <c:pt idx="11515">
                  <c:v>11758</c:v>
                </c:pt>
                <c:pt idx="11516">
                  <c:v>11043</c:v>
                </c:pt>
                <c:pt idx="11517">
                  <c:v>10667</c:v>
                </c:pt>
                <c:pt idx="11518">
                  <c:v>9982</c:v>
                </c:pt>
                <c:pt idx="11519">
                  <c:v>9688</c:v>
                </c:pt>
                <c:pt idx="11520">
                  <c:v>10421</c:v>
                </c:pt>
                <c:pt idx="11521">
                  <c:v>9623</c:v>
                </c:pt>
                <c:pt idx="11522">
                  <c:v>9372</c:v>
                </c:pt>
                <c:pt idx="11523">
                  <c:v>11864</c:v>
                </c:pt>
                <c:pt idx="11524">
                  <c:v>8751</c:v>
                </c:pt>
                <c:pt idx="11525">
                  <c:v>11043</c:v>
                </c:pt>
                <c:pt idx="11526">
                  <c:v>10667</c:v>
                </c:pt>
                <c:pt idx="11527">
                  <c:v>9982</c:v>
                </c:pt>
                <c:pt idx="11528">
                  <c:v>9688</c:v>
                </c:pt>
                <c:pt idx="11529">
                  <c:v>10421</c:v>
                </c:pt>
                <c:pt idx="11530">
                  <c:v>9623</c:v>
                </c:pt>
                <c:pt idx="11531">
                  <c:v>9372</c:v>
                </c:pt>
                <c:pt idx="11532">
                  <c:v>11864</c:v>
                </c:pt>
                <c:pt idx="11533">
                  <c:v>8751</c:v>
                </c:pt>
                <c:pt idx="11534">
                  <c:v>8425</c:v>
                </c:pt>
                <c:pt idx="11535">
                  <c:v>10667</c:v>
                </c:pt>
                <c:pt idx="11536">
                  <c:v>9982</c:v>
                </c:pt>
                <c:pt idx="11537">
                  <c:v>9688</c:v>
                </c:pt>
                <c:pt idx="11538">
                  <c:v>10421</c:v>
                </c:pt>
                <c:pt idx="11539">
                  <c:v>9623</c:v>
                </c:pt>
                <c:pt idx="11540">
                  <c:v>9372</c:v>
                </c:pt>
                <c:pt idx="11541">
                  <c:v>11864</c:v>
                </c:pt>
                <c:pt idx="11542">
                  <c:v>8751</c:v>
                </c:pt>
                <c:pt idx="11543">
                  <c:v>8425</c:v>
                </c:pt>
                <c:pt idx="11544">
                  <c:v>8369</c:v>
                </c:pt>
                <c:pt idx="11545">
                  <c:v>9982</c:v>
                </c:pt>
                <c:pt idx="11546">
                  <c:v>9688</c:v>
                </c:pt>
                <c:pt idx="11547">
                  <c:v>10421</c:v>
                </c:pt>
                <c:pt idx="11548">
                  <c:v>9623</c:v>
                </c:pt>
                <c:pt idx="11549">
                  <c:v>9372</c:v>
                </c:pt>
                <c:pt idx="11550">
                  <c:v>11864</c:v>
                </c:pt>
                <c:pt idx="11551">
                  <c:v>8751</c:v>
                </c:pt>
                <c:pt idx="11552">
                  <c:v>8425</c:v>
                </c:pt>
                <c:pt idx="11553">
                  <c:v>8369</c:v>
                </c:pt>
                <c:pt idx="11554">
                  <c:v>5357</c:v>
                </c:pt>
                <c:pt idx="11555">
                  <c:v>9688</c:v>
                </c:pt>
                <c:pt idx="11556">
                  <c:v>10421</c:v>
                </c:pt>
                <c:pt idx="11557">
                  <c:v>9623</c:v>
                </c:pt>
                <c:pt idx="11558">
                  <c:v>9372</c:v>
                </c:pt>
                <c:pt idx="11559">
                  <c:v>11864</c:v>
                </c:pt>
                <c:pt idx="11560">
                  <c:v>8751</c:v>
                </c:pt>
                <c:pt idx="11561">
                  <c:v>8425</c:v>
                </c:pt>
                <c:pt idx="11562">
                  <c:v>8369</c:v>
                </c:pt>
                <c:pt idx="11563">
                  <c:v>5357</c:v>
                </c:pt>
                <c:pt idx="11564">
                  <c:v>2590</c:v>
                </c:pt>
                <c:pt idx="11565">
                  <c:v>10421</c:v>
                </c:pt>
                <c:pt idx="11566">
                  <c:v>9623</c:v>
                </c:pt>
                <c:pt idx="11567">
                  <c:v>9372</c:v>
                </c:pt>
                <c:pt idx="11568">
                  <c:v>11864</c:v>
                </c:pt>
                <c:pt idx="11569">
                  <c:v>8751</c:v>
                </c:pt>
                <c:pt idx="11570">
                  <c:v>8425</c:v>
                </c:pt>
                <c:pt idx="11571">
                  <c:v>8369</c:v>
                </c:pt>
                <c:pt idx="11572">
                  <c:v>5357</c:v>
                </c:pt>
                <c:pt idx="11573">
                  <c:v>2590</c:v>
                </c:pt>
                <c:pt idx="11574">
                  <c:v>10947</c:v>
                </c:pt>
                <c:pt idx="11575">
                  <c:v>9623</c:v>
                </c:pt>
                <c:pt idx="11576">
                  <c:v>9372</c:v>
                </c:pt>
                <c:pt idx="11577">
                  <c:v>11864</c:v>
                </c:pt>
                <c:pt idx="11578">
                  <c:v>8751</c:v>
                </c:pt>
                <c:pt idx="11579">
                  <c:v>8425</c:v>
                </c:pt>
                <c:pt idx="11580">
                  <c:v>8369</c:v>
                </c:pt>
                <c:pt idx="11581">
                  <c:v>5357</c:v>
                </c:pt>
                <c:pt idx="11582">
                  <c:v>2590</c:v>
                </c:pt>
                <c:pt idx="11583">
                  <c:v>10947</c:v>
                </c:pt>
                <c:pt idx="11584">
                  <c:v>9451</c:v>
                </c:pt>
                <c:pt idx="11585">
                  <c:v>9372</c:v>
                </c:pt>
                <c:pt idx="11586">
                  <c:v>11864</c:v>
                </c:pt>
                <c:pt idx="11587">
                  <c:v>8751</c:v>
                </c:pt>
                <c:pt idx="11588">
                  <c:v>8425</c:v>
                </c:pt>
                <c:pt idx="11589">
                  <c:v>8369</c:v>
                </c:pt>
                <c:pt idx="11590">
                  <c:v>5357</c:v>
                </c:pt>
                <c:pt idx="11591">
                  <c:v>2590</c:v>
                </c:pt>
                <c:pt idx="11592">
                  <c:v>10947</c:v>
                </c:pt>
                <c:pt idx="11593">
                  <c:v>9451</c:v>
                </c:pt>
                <c:pt idx="11594">
                  <c:v>10302</c:v>
                </c:pt>
                <c:pt idx="11595">
                  <c:v>11864</c:v>
                </c:pt>
                <c:pt idx="11596">
                  <c:v>8751</c:v>
                </c:pt>
                <c:pt idx="11597">
                  <c:v>8425</c:v>
                </c:pt>
                <c:pt idx="11598">
                  <c:v>8369</c:v>
                </c:pt>
                <c:pt idx="11599">
                  <c:v>5357</c:v>
                </c:pt>
                <c:pt idx="11600">
                  <c:v>2590</c:v>
                </c:pt>
                <c:pt idx="11601">
                  <c:v>10947</c:v>
                </c:pt>
                <c:pt idx="11602">
                  <c:v>9451</c:v>
                </c:pt>
                <c:pt idx="11603">
                  <c:v>10302</c:v>
                </c:pt>
                <c:pt idx="11604">
                  <c:v>10444</c:v>
                </c:pt>
                <c:pt idx="11605">
                  <c:v>8751</c:v>
                </c:pt>
                <c:pt idx="11606">
                  <c:v>8425</c:v>
                </c:pt>
                <c:pt idx="11607">
                  <c:v>8369</c:v>
                </c:pt>
                <c:pt idx="11608">
                  <c:v>5357</c:v>
                </c:pt>
                <c:pt idx="11609">
                  <c:v>2590</c:v>
                </c:pt>
                <c:pt idx="11610">
                  <c:v>10947</c:v>
                </c:pt>
                <c:pt idx="11611">
                  <c:v>9451</c:v>
                </c:pt>
                <c:pt idx="11612">
                  <c:v>10302</c:v>
                </c:pt>
                <c:pt idx="11613">
                  <c:v>10444</c:v>
                </c:pt>
                <c:pt idx="11614">
                  <c:v>8000</c:v>
                </c:pt>
                <c:pt idx="11615">
                  <c:v>8425</c:v>
                </c:pt>
                <c:pt idx="11616">
                  <c:v>8369</c:v>
                </c:pt>
                <c:pt idx="11617">
                  <c:v>5357</c:v>
                </c:pt>
                <c:pt idx="11618">
                  <c:v>2590</c:v>
                </c:pt>
                <c:pt idx="11619">
                  <c:v>10947</c:v>
                </c:pt>
                <c:pt idx="11620">
                  <c:v>9451</c:v>
                </c:pt>
                <c:pt idx="11621">
                  <c:v>10302</c:v>
                </c:pt>
                <c:pt idx="11622">
                  <c:v>10444</c:v>
                </c:pt>
                <c:pt idx="11623">
                  <c:v>8000</c:v>
                </c:pt>
                <c:pt idx="11624">
                  <c:v>9775</c:v>
                </c:pt>
                <c:pt idx="11625">
                  <c:v>8369</c:v>
                </c:pt>
                <c:pt idx="11626">
                  <c:v>5357</c:v>
                </c:pt>
                <c:pt idx="11627">
                  <c:v>2590</c:v>
                </c:pt>
                <c:pt idx="11628">
                  <c:v>10947</c:v>
                </c:pt>
                <c:pt idx="11629">
                  <c:v>9451</c:v>
                </c:pt>
                <c:pt idx="11630">
                  <c:v>10302</c:v>
                </c:pt>
                <c:pt idx="11631">
                  <c:v>10444</c:v>
                </c:pt>
                <c:pt idx="11632">
                  <c:v>8000</c:v>
                </c:pt>
                <c:pt idx="11633">
                  <c:v>9775</c:v>
                </c:pt>
                <c:pt idx="11634">
                  <c:v>5357</c:v>
                </c:pt>
                <c:pt idx="11635">
                  <c:v>2590</c:v>
                </c:pt>
                <c:pt idx="11636">
                  <c:v>10947</c:v>
                </c:pt>
                <c:pt idx="11637">
                  <c:v>9451</c:v>
                </c:pt>
                <c:pt idx="11638">
                  <c:v>10302</c:v>
                </c:pt>
                <c:pt idx="11639">
                  <c:v>10444</c:v>
                </c:pt>
                <c:pt idx="11640">
                  <c:v>8000</c:v>
                </c:pt>
                <c:pt idx="11641">
                  <c:v>9775</c:v>
                </c:pt>
                <c:pt idx="11642">
                  <c:v>7545</c:v>
                </c:pt>
                <c:pt idx="11643">
                  <c:v>2590</c:v>
                </c:pt>
                <c:pt idx="11644">
                  <c:v>10947</c:v>
                </c:pt>
                <c:pt idx="11645">
                  <c:v>9451</c:v>
                </c:pt>
                <c:pt idx="11646">
                  <c:v>10302</c:v>
                </c:pt>
                <c:pt idx="11647">
                  <c:v>10444</c:v>
                </c:pt>
                <c:pt idx="11648">
                  <c:v>8000</c:v>
                </c:pt>
                <c:pt idx="11649">
                  <c:v>9775</c:v>
                </c:pt>
                <c:pt idx="11650">
                  <c:v>7545</c:v>
                </c:pt>
                <c:pt idx="11651">
                  <c:v>11431</c:v>
                </c:pt>
                <c:pt idx="11652">
                  <c:v>12418</c:v>
                </c:pt>
                <c:pt idx="11653">
                  <c:v>11923</c:v>
                </c:pt>
                <c:pt idx="11654">
                  <c:v>11675</c:v>
                </c:pt>
                <c:pt idx="11655">
                  <c:v>11794</c:v>
                </c:pt>
                <c:pt idx="11656">
                  <c:v>10855</c:v>
                </c:pt>
                <c:pt idx="11657">
                  <c:v>10734</c:v>
                </c:pt>
                <c:pt idx="11658">
                  <c:v>12418</c:v>
                </c:pt>
                <c:pt idx="11659">
                  <c:v>11923</c:v>
                </c:pt>
                <c:pt idx="11660">
                  <c:v>11675</c:v>
                </c:pt>
                <c:pt idx="11661">
                  <c:v>11794</c:v>
                </c:pt>
                <c:pt idx="11662">
                  <c:v>10855</c:v>
                </c:pt>
                <c:pt idx="11663">
                  <c:v>10734</c:v>
                </c:pt>
                <c:pt idx="11664">
                  <c:v>11293</c:v>
                </c:pt>
                <c:pt idx="11665">
                  <c:v>11923</c:v>
                </c:pt>
                <c:pt idx="11666">
                  <c:v>11675</c:v>
                </c:pt>
                <c:pt idx="11667">
                  <c:v>11794</c:v>
                </c:pt>
                <c:pt idx="11668">
                  <c:v>10855</c:v>
                </c:pt>
                <c:pt idx="11669">
                  <c:v>10734</c:v>
                </c:pt>
                <c:pt idx="11670">
                  <c:v>11293</c:v>
                </c:pt>
                <c:pt idx="11671">
                  <c:v>11923</c:v>
                </c:pt>
                <c:pt idx="11672">
                  <c:v>11675</c:v>
                </c:pt>
                <c:pt idx="11673">
                  <c:v>11794</c:v>
                </c:pt>
                <c:pt idx="11674">
                  <c:v>10855</c:v>
                </c:pt>
                <c:pt idx="11675">
                  <c:v>10734</c:v>
                </c:pt>
                <c:pt idx="11676">
                  <c:v>11293</c:v>
                </c:pt>
                <c:pt idx="11677">
                  <c:v>11595</c:v>
                </c:pt>
                <c:pt idx="11678">
                  <c:v>11675</c:v>
                </c:pt>
                <c:pt idx="11679">
                  <c:v>11794</c:v>
                </c:pt>
                <c:pt idx="11680">
                  <c:v>10855</c:v>
                </c:pt>
                <c:pt idx="11681">
                  <c:v>10734</c:v>
                </c:pt>
                <c:pt idx="11682">
                  <c:v>11293</c:v>
                </c:pt>
                <c:pt idx="11683">
                  <c:v>11595</c:v>
                </c:pt>
                <c:pt idx="11684">
                  <c:v>13992</c:v>
                </c:pt>
                <c:pt idx="11685">
                  <c:v>13992</c:v>
                </c:pt>
                <c:pt idx="11686">
                  <c:v>13992</c:v>
                </c:pt>
                <c:pt idx="11687">
                  <c:v>13992</c:v>
                </c:pt>
                <c:pt idx="11688">
                  <c:v>12575</c:v>
                </c:pt>
                <c:pt idx="11689">
                  <c:v>13992</c:v>
                </c:pt>
                <c:pt idx="11690">
                  <c:v>13992</c:v>
                </c:pt>
                <c:pt idx="11691">
                  <c:v>12575</c:v>
                </c:pt>
                <c:pt idx="11692">
                  <c:v>12618</c:v>
                </c:pt>
                <c:pt idx="11693">
                  <c:v>13992</c:v>
                </c:pt>
                <c:pt idx="11694">
                  <c:v>13992</c:v>
                </c:pt>
                <c:pt idx="11695">
                  <c:v>12575</c:v>
                </c:pt>
                <c:pt idx="11696">
                  <c:v>12618</c:v>
                </c:pt>
                <c:pt idx="11697">
                  <c:v>13992</c:v>
                </c:pt>
                <c:pt idx="11698">
                  <c:v>13992</c:v>
                </c:pt>
                <c:pt idx="11699">
                  <c:v>12575</c:v>
                </c:pt>
                <c:pt idx="11700">
                  <c:v>12618</c:v>
                </c:pt>
                <c:pt idx="11701">
                  <c:v>13992</c:v>
                </c:pt>
                <c:pt idx="11702">
                  <c:v>13992</c:v>
                </c:pt>
                <c:pt idx="11703">
                  <c:v>12575</c:v>
                </c:pt>
                <c:pt idx="11704">
                  <c:v>12618</c:v>
                </c:pt>
                <c:pt idx="11705">
                  <c:v>13992</c:v>
                </c:pt>
                <c:pt idx="11706">
                  <c:v>12575</c:v>
                </c:pt>
                <c:pt idx="11707">
                  <c:v>12618</c:v>
                </c:pt>
                <c:pt idx="11708">
                  <c:v>12420</c:v>
                </c:pt>
                <c:pt idx="11709">
                  <c:v>12575</c:v>
                </c:pt>
                <c:pt idx="11710">
                  <c:v>12618</c:v>
                </c:pt>
                <c:pt idx="11711">
                  <c:v>12420</c:v>
                </c:pt>
                <c:pt idx="11712">
                  <c:v>12575</c:v>
                </c:pt>
                <c:pt idx="11713">
                  <c:v>12618</c:v>
                </c:pt>
                <c:pt idx="11714">
                  <c:v>12420</c:v>
                </c:pt>
                <c:pt idx="11715">
                  <c:v>12575</c:v>
                </c:pt>
                <c:pt idx="11716">
                  <c:v>12618</c:v>
                </c:pt>
                <c:pt idx="11717">
                  <c:v>12420</c:v>
                </c:pt>
                <c:pt idx="11718">
                  <c:v>12331</c:v>
                </c:pt>
                <c:pt idx="11719">
                  <c:v>9936</c:v>
                </c:pt>
                <c:pt idx="11720">
                  <c:v>11223</c:v>
                </c:pt>
                <c:pt idx="11721">
                  <c:v>10646</c:v>
                </c:pt>
                <c:pt idx="11722">
                  <c:v>9614</c:v>
                </c:pt>
                <c:pt idx="11723">
                  <c:v>9936</c:v>
                </c:pt>
                <c:pt idx="11724">
                  <c:v>11223</c:v>
                </c:pt>
                <c:pt idx="11725">
                  <c:v>10646</c:v>
                </c:pt>
                <c:pt idx="11726">
                  <c:v>9614</c:v>
                </c:pt>
                <c:pt idx="11727">
                  <c:v>10145</c:v>
                </c:pt>
                <c:pt idx="11728">
                  <c:v>11223</c:v>
                </c:pt>
                <c:pt idx="11729">
                  <c:v>10646</c:v>
                </c:pt>
                <c:pt idx="11730">
                  <c:v>9614</c:v>
                </c:pt>
                <c:pt idx="11731">
                  <c:v>10145</c:v>
                </c:pt>
                <c:pt idx="11732">
                  <c:v>11223</c:v>
                </c:pt>
                <c:pt idx="11733">
                  <c:v>10646</c:v>
                </c:pt>
                <c:pt idx="11734">
                  <c:v>9614</c:v>
                </c:pt>
                <c:pt idx="11735">
                  <c:v>10145</c:v>
                </c:pt>
                <c:pt idx="11736">
                  <c:v>9937</c:v>
                </c:pt>
                <c:pt idx="11737">
                  <c:v>11223</c:v>
                </c:pt>
                <c:pt idx="11738">
                  <c:v>10646</c:v>
                </c:pt>
                <c:pt idx="11739">
                  <c:v>9614</c:v>
                </c:pt>
                <c:pt idx="11740">
                  <c:v>10145</c:v>
                </c:pt>
                <c:pt idx="11741">
                  <c:v>9937</c:v>
                </c:pt>
                <c:pt idx="11742">
                  <c:v>9673</c:v>
                </c:pt>
                <c:pt idx="11743">
                  <c:v>11223</c:v>
                </c:pt>
                <c:pt idx="11744">
                  <c:v>10646</c:v>
                </c:pt>
                <c:pt idx="11745">
                  <c:v>9614</c:v>
                </c:pt>
                <c:pt idx="11746">
                  <c:v>10145</c:v>
                </c:pt>
                <c:pt idx="11747">
                  <c:v>9937</c:v>
                </c:pt>
                <c:pt idx="11748">
                  <c:v>9673</c:v>
                </c:pt>
                <c:pt idx="11749">
                  <c:v>10646</c:v>
                </c:pt>
                <c:pt idx="11750">
                  <c:v>9614</c:v>
                </c:pt>
                <c:pt idx="11751">
                  <c:v>10145</c:v>
                </c:pt>
                <c:pt idx="11752">
                  <c:v>9937</c:v>
                </c:pt>
                <c:pt idx="11753">
                  <c:v>9673</c:v>
                </c:pt>
                <c:pt idx="11754">
                  <c:v>9278</c:v>
                </c:pt>
                <c:pt idx="11755">
                  <c:v>10646</c:v>
                </c:pt>
                <c:pt idx="11756">
                  <c:v>9614</c:v>
                </c:pt>
                <c:pt idx="11757">
                  <c:v>10145</c:v>
                </c:pt>
                <c:pt idx="11758">
                  <c:v>9937</c:v>
                </c:pt>
                <c:pt idx="11759">
                  <c:v>9673</c:v>
                </c:pt>
                <c:pt idx="11760">
                  <c:v>9278</c:v>
                </c:pt>
                <c:pt idx="11761">
                  <c:v>10802</c:v>
                </c:pt>
                <c:pt idx="11762">
                  <c:v>9614</c:v>
                </c:pt>
                <c:pt idx="11763">
                  <c:v>10145</c:v>
                </c:pt>
                <c:pt idx="11764">
                  <c:v>9937</c:v>
                </c:pt>
                <c:pt idx="11765">
                  <c:v>9673</c:v>
                </c:pt>
                <c:pt idx="11766">
                  <c:v>9278</c:v>
                </c:pt>
                <c:pt idx="11767">
                  <c:v>10802</c:v>
                </c:pt>
                <c:pt idx="11768">
                  <c:v>9614</c:v>
                </c:pt>
                <c:pt idx="11769">
                  <c:v>10145</c:v>
                </c:pt>
                <c:pt idx="11770">
                  <c:v>9937</c:v>
                </c:pt>
                <c:pt idx="11771">
                  <c:v>9673</c:v>
                </c:pt>
                <c:pt idx="11772">
                  <c:v>9278</c:v>
                </c:pt>
                <c:pt idx="11773">
                  <c:v>10802</c:v>
                </c:pt>
                <c:pt idx="11774">
                  <c:v>9956</c:v>
                </c:pt>
                <c:pt idx="11775">
                  <c:v>10145</c:v>
                </c:pt>
                <c:pt idx="11776">
                  <c:v>9937</c:v>
                </c:pt>
                <c:pt idx="11777">
                  <c:v>9673</c:v>
                </c:pt>
                <c:pt idx="11778">
                  <c:v>9278</c:v>
                </c:pt>
                <c:pt idx="11779">
                  <c:v>10802</c:v>
                </c:pt>
                <c:pt idx="11780">
                  <c:v>9956</c:v>
                </c:pt>
                <c:pt idx="11781">
                  <c:v>8008</c:v>
                </c:pt>
                <c:pt idx="11782">
                  <c:v>9937</c:v>
                </c:pt>
                <c:pt idx="11783">
                  <c:v>9673</c:v>
                </c:pt>
                <c:pt idx="11784">
                  <c:v>9278</c:v>
                </c:pt>
                <c:pt idx="11785">
                  <c:v>10802</c:v>
                </c:pt>
                <c:pt idx="11786">
                  <c:v>9956</c:v>
                </c:pt>
                <c:pt idx="11787">
                  <c:v>8008</c:v>
                </c:pt>
                <c:pt idx="11788">
                  <c:v>9317</c:v>
                </c:pt>
                <c:pt idx="11789">
                  <c:v>9937</c:v>
                </c:pt>
                <c:pt idx="11790">
                  <c:v>9673</c:v>
                </c:pt>
                <c:pt idx="11791">
                  <c:v>9278</c:v>
                </c:pt>
                <c:pt idx="11792">
                  <c:v>10802</c:v>
                </c:pt>
                <c:pt idx="11793">
                  <c:v>9956</c:v>
                </c:pt>
                <c:pt idx="11794">
                  <c:v>8008</c:v>
                </c:pt>
                <c:pt idx="11795">
                  <c:v>9317</c:v>
                </c:pt>
                <c:pt idx="11796">
                  <c:v>9826</c:v>
                </c:pt>
                <c:pt idx="11797">
                  <c:v>9673</c:v>
                </c:pt>
                <c:pt idx="11798">
                  <c:v>9278</c:v>
                </c:pt>
                <c:pt idx="11799">
                  <c:v>10802</c:v>
                </c:pt>
                <c:pt idx="11800">
                  <c:v>9956</c:v>
                </c:pt>
                <c:pt idx="11801">
                  <c:v>8008</c:v>
                </c:pt>
                <c:pt idx="11802">
                  <c:v>9317</c:v>
                </c:pt>
                <c:pt idx="11803">
                  <c:v>9826</c:v>
                </c:pt>
                <c:pt idx="11804">
                  <c:v>9089</c:v>
                </c:pt>
                <c:pt idx="11805">
                  <c:v>9278</c:v>
                </c:pt>
                <c:pt idx="11806">
                  <c:v>10802</c:v>
                </c:pt>
                <c:pt idx="11807">
                  <c:v>9956</c:v>
                </c:pt>
                <c:pt idx="11808">
                  <c:v>8008</c:v>
                </c:pt>
                <c:pt idx="11809">
                  <c:v>9317</c:v>
                </c:pt>
                <c:pt idx="11810">
                  <c:v>9826</c:v>
                </c:pt>
                <c:pt idx="11811">
                  <c:v>9089</c:v>
                </c:pt>
                <c:pt idx="11812">
                  <c:v>9679</c:v>
                </c:pt>
                <c:pt idx="11813">
                  <c:v>9278</c:v>
                </c:pt>
                <c:pt idx="11814">
                  <c:v>10802</c:v>
                </c:pt>
                <c:pt idx="11815">
                  <c:v>9956</c:v>
                </c:pt>
                <c:pt idx="11816">
                  <c:v>8008</c:v>
                </c:pt>
                <c:pt idx="11817">
                  <c:v>9317</c:v>
                </c:pt>
                <c:pt idx="11818">
                  <c:v>9826</c:v>
                </c:pt>
                <c:pt idx="11819">
                  <c:v>9089</c:v>
                </c:pt>
                <c:pt idx="11820">
                  <c:v>9679</c:v>
                </c:pt>
                <c:pt idx="11821">
                  <c:v>9149</c:v>
                </c:pt>
                <c:pt idx="11822">
                  <c:v>10802</c:v>
                </c:pt>
                <c:pt idx="11823">
                  <c:v>9956</c:v>
                </c:pt>
                <c:pt idx="11824">
                  <c:v>8008</c:v>
                </c:pt>
                <c:pt idx="11825">
                  <c:v>9317</c:v>
                </c:pt>
                <c:pt idx="11826">
                  <c:v>9826</c:v>
                </c:pt>
                <c:pt idx="11827">
                  <c:v>9089</c:v>
                </c:pt>
                <c:pt idx="11828">
                  <c:v>9679</c:v>
                </c:pt>
                <c:pt idx="11829">
                  <c:v>9149</c:v>
                </c:pt>
                <c:pt idx="11830">
                  <c:v>9956</c:v>
                </c:pt>
                <c:pt idx="11831">
                  <c:v>8008</c:v>
                </c:pt>
                <c:pt idx="11832">
                  <c:v>9317</c:v>
                </c:pt>
                <c:pt idx="11833">
                  <c:v>9826</c:v>
                </c:pt>
                <c:pt idx="11834">
                  <c:v>9089</c:v>
                </c:pt>
                <c:pt idx="11835">
                  <c:v>9679</c:v>
                </c:pt>
                <c:pt idx="11836">
                  <c:v>9149</c:v>
                </c:pt>
                <c:pt idx="11837">
                  <c:v>8929</c:v>
                </c:pt>
                <c:pt idx="11838">
                  <c:v>9956</c:v>
                </c:pt>
                <c:pt idx="11839">
                  <c:v>8008</c:v>
                </c:pt>
                <c:pt idx="11840">
                  <c:v>9317</c:v>
                </c:pt>
                <c:pt idx="11841">
                  <c:v>9826</c:v>
                </c:pt>
                <c:pt idx="11842">
                  <c:v>9089</c:v>
                </c:pt>
                <c:pt idx="11843">
                  <c:v>9679</c:v>
                </c:pt>
                <c:pt idx="11844">
                  <c:v>9149</c:v>
                </c:pt>
                <c:pt idx="11845">
                  <c:v>8929</c:v>
                </c:pt>
                <c:pt idx="11846">
                  <c:v>7899</c:v>
                </c:pt>
                <c:pt idx="11847">
                  <c:v>8008</c:v>
                </c:pt>
                <c:pt idx="11848">
                  <c:v>9317</c:v>
                </c:pt>
                <c:pt idx="11849">
                  <c:v>9826</c:v>
                </c:pt>
                <c:pt idx="11850">
                  <c:v>9089</c:v>
                </c:pt>
                <c:pt idx="11851">
                  <c:v>9679</c:v>
                </c:pt>
                <c:pt idx="11852">
                  <c:v>9149</c:v>
                </c:pt>
                <c:pt idx="11853">
                  <c:v>8929</c:v>
                </c:pt>
                <c:pt idx="11854">
                  <c:v>7899</c:v>
                </c:pt>
                <c:pt idx="11855">
                  <c:v>8825</c:v>
                </c:pt>
                <c:pt idx="11856">
                  <c:v>9317</c:v>
                </c:pt>
                <c:pt idx="11857">
                  <c:v>9826</c:v>
                </c:pt>
                <c:pt idx="11858">
                  <c:v>9089</c:v>
                </c:pt>
                <c:pt idx="11859">
                  <c:v>9679</c:v>
                </c:pt>
                <c:pt idx="11860">
                  <c:v>9149</c:v>
                </c:pt>
                <c:pt idx="11861">
                  <c:v>8929</c:v>
                </c:pt>
                <c:pt idx="11862">
                  <c:v>7899</c:v>
                </c:pt>
                <c:pt idx="11863">
                  <c:v>8825</c:v>
                </c:pt>
                <c:pt idx="11864">
                  <c:v>8731</c:v>
                </c:pt>
                <c:pt idx="11865">
                  <c:v>9826</c:v>
                </c:pt>
                <c:pt idx="11866">
                  <c:v>9089</c:v>
                </c:pt>
                <c:pt idx="11867">
                  <c:v>9679</c:v>
                </c:pt>
                <c:pt idx="11868">
                  <c:v>9149</c:v>
                </c:pt>
                <c:pt idx="11869">
                  <c:v>8929</c:v>
                </c:pt>
                <c:pt idx="11870">
                  <c:v>7899</c:v>
                </c:pt>
                <c:pt idx="11871">
                  <c:v>8825</c:v>
                </c:pt>
                <c:pt idx="11872">
                  <c:v>8731</c:v>
                </c:pt>
                <c:pt idx="11873">
                  <c:v>7750</c:v>
                </c:pt>
                <c:pt idx="11874">
                  <c:v>9089</c:v>
                </c:pt>
                <c:pt idx="11875">
                  <c:v>9679</c:v>
                </c:pt>
                <c:pt idx="11876">
                  <c:v>9149</c:v>
                </c:pt>
                <c:pt idx="11877">
                  <c:v>8929</c:v>
                </c:pt>
                <c:pt idx="11878">
                  <c:v>7899</c:v>
                </c:pt>
                <c:pt idx="11879">
                  <c:v>8825</c:v>
                </c:pt>
                <c:pt idx="11880">
                  <c:v>8731</c:v>
                </c:pt>
                <c:pt idx="11881">
                  <c:v>7750</c:v>
                </c:pt>
                <c:pt idx="11882">
                  <c:v>8841</c:v>
                </c:pt>
                <c:pt idx="11883">
                  <c:v>9679</c:v>
                </c:pt>
                <c:pt idx="11884">
                  <c:v>9149</c:v>
                </c:pt>
                <c:pt idx="11885">
                  <c:v>8929</c:v>
                </c:pt>
                <c:pt idx="11886">
                  <c:v>7899</c:v>
                </c:pt>
                <c:pt idx="11887">
                  <c:v>8825</c:v>
                </c:pt>
                <c:pt idx="11888">
                  <c:v>8731</c:v>
                </c:pt>
                <c:pt idx="11889">
                  <c:v>7750</c:v>
                </c:pt>
                <c:pt idx="11890">
                  <c:v>8841</c:v>
                </c:pt>
                <c:pt idx="11891">
                  <c:v>9149</c:v>
                </c:pt>
                <c:pt idx="11892">
                  <c:v>8929</c:v>
                </c:pt>
                <c:pt idx="11893">
                  <c:v>7899</c:v>
                </c:pt>
                <c:pt idx="11894">
                  <c:v>8825</c:v>
                </c:pt>
                <c:pt idx="11895">
                  <c:v>8731</c:v>
                </c:pt>
                <c:pt idx="11896">
                  <c:v>7750</c:v>
                </c:pt>
                <c:pt idx="11897">
                  <c:v>8841</c:v>
                </c:pt>
                <c:pt idx="11898">
                  <c:v>8929</c:v>
                </c:pt>
                <c:pt idx="11899">
                  <c:v>7899</c:v>
                </c:pt>
                <c:pt idx="11900">
                  <c:v>8825</c:v>
                </c:pt>
                <c:pt idx="11901">
                  <c:v>8731</c:v>
                </c:pt>
                <c:pt idx="11902">
                  <c:v>7750</c:v>
                </c:pt>
                <c:pt idx="11903">
                  <c:v>8841</c:v>
                </c:pt>
                <c:pt idx="11904">
                  <c:v>8929</c:v>
                </c:pt>
                <c:pt idx="11905">
                  <c:v>7899</c:v>
                </c:pt>
                <c:pt idx="11906">
                  <c:v>8825</c:v>
                </c:pt>
                <c:pt idx="11907">
                  <c:v>8731</c:v>
                </c:pt>
                <c:pt idx="11908">
                  <c:v>7750</c:v>
                </c:pt>
                <c:pt idx="11909">
                  <c:v>8841</c:v>
                </c:pt>
                <c:pt idx="11910">
                  <c:v>7899</c:v>
                </c:pt>
                <c:pt idx="11911">
                  <c:v>8825</c:v>
                </c:pt>
                <c:pt idx="11912">
                  <c:v>8731</c:v>
                </c:pt>
                <c:pt idx="11913">
                  <c:v>7750</c:v>
                </c:pt>
                <c:pt idx="11914">
                  <c:v>8841</c:v>
                </c:pt>
                <c:pt idx="11915">
                  <c:v>8075</c:v>
                </c:pt>
                <c:pt idx="11916">
                  <c:v>8825</c:v>
                </c:pt>
                <c:pt idx="11917">
                  <c:v>8731</c:v>
                </c:pt>
                <c:pt idx="11918">
                  <c:v>7750</c:v>
                </c:pt>
                <c:pt idx="11919">
                  <c:v>8841</c:v>
                </c:pt>
                <c:pt idx="11920">
                  <c:v>8075</c:v>
                </c:pt>
                <c:pt idx="11921">
                  <c:v>7702</c:v>
                </c:pt>
                <c:pt idx="11922">
                  <c:v>8731</c:v>
                </c:pt>
                <c:pt idx="11923">
                  <c:v>7750</c:v>
                </c:pt>
                <c:pt idx="11924">
                  <c:v>8841</c:v>
                </c:pt>
                <c:pt idx="11925">
                  <c:v>8075</c:v>
                </c:pt>
                <c:pt idx="11926">
                  <c:v>7702</c:v>
                </c:pt>
                <c:pt idx="11927">
                  <c:v>8716</c:v>
                </c:pt>
                <c:pt idx="11928">
                  <c:v>7750</c:v>
                </c:pt>
                <c:pt idx="11929">
                  <c:v>8841</c:v>
                </c:pt>
                <c:pt idx="11930">
                  <c:v>8075</c:v>
                </c:pt>
                <c:pt idx="11931">
                  <c:v>7702</c:v>
                </c:pt>
                <c:pt idx="11932">
                  <c:v>8716</c:v>
                </c:pt>
                <c:pt idx="11933">
                  <c:v>8422</c:v>
                </c:pt>
                <c:pt idx="11934">
                  <c:v>8841</c:v>
                </c:pt>
                <c:pt idx="11935">
                  <c:v>8075</c:v>
                </c:pt>
                <c:pt idx="11936">
                  <c:v>7702</c:v>
                </c:pt>
                <c:pt idx="11937">
                  <c:v>8716</c:v>
                </c:pt>
                <c:pt idx="11938">
                  <c:v>8422</c:v>
                </c:pt>
                <c:pt idx="11939">
                  <c:v>2464</c:v>
                </c:pt>
                <c:pt idx="11940">
                  <c:v>8075</c:v>
                </c:pt>
                <c:pt idx="11941">
                  <c:v>7702</c:v>
                </c:pt>
                <c:pt idx="11942">
                  <c:v>8716</c:v>
                </c:pt>
                <c:pt idx="11943">
                  <c:v>8422</c:v>
                </c:pt>
                <c:pt idx="11944">
                  <c:v>2464</c:v>
                </c:pt>
                <c:pt idx="11945">
                  <c:v>9685</c:v>
                </c:pt>
                <c:pt idx="11946">
                  <c:v>8075</c:v>
                </c:pt>
                <c:pt idx="11947">
                  <c:v>7702</c:v>
                </c:pt>
                <c:pt idx="11948">
                  <c:v>8716</c:v>
                </c:pt>
                <c:pt idx="11949">
                  <c:v>8422</c:v>
                </c:pt>
                <c:pt idx="11950">
                  <c:v>2464</c:v>
                </c:pt>
                <c:pt idx="11951">
                  <c:v>9685</c:v>
                </c:pt>
                <c:pt idx="11952">
                  <c:v>9736</c:v>
                </c:pt>
                <c:pt idx="11953">
                  <c:v>8075</c:v>
                </c:pt>
                <c:pt idx="11954">
                  <c:v>7702</c:v>
                </c:pt>
                <c:pt idx="11955">
                  <c:v>8716</c:v>
                </c:pt>
                <c:pt idx="11956">
                  <c:v>8422</c:v>
                </c:pt>
                <c:pt idx="11957">
                  <c:v>2464</c:v>
                </c:pt>
                <c:pt idx="11958">
                  <c:v>9685</c:v>
                </c:pt>
                <c:pt idx="11959">
                  <c:v>9736</c:v>
                </c:pt>
                <c:pt idx="11960">
                  <c:v>8075</c:v>
                </c:pt>
                <c:pt idx="11961">
                  <c:v>7702</c:v>
                </c:pt>
                <c:pt idx="11962">
                  <c:v>8716</c:v>
                </c:pt>
                <c:pt idx="11963">
                  <c:v>8422</c:v>
                </c:pt>
                <c:pt idx="11964">
                  <c:v>2464</c:v>
                </c:pt>
                <c:pt idx="11965">
                  <c:v>9685</c:v>
                </c:pt>
                <c:pt idx="11966">
                  <c:v>9736</c:v>
                </c:pt>
                <c:pt idx="11967">
                  <c:v>8075</c:v>
                </c:pt>
                <c:pt idx="11968">
                  <c:v>7702</c:v>
                </c:pt>
                <c:pt idx="11969">
                  <c:v>8716</c:v>
                </c:pt>
                <c:pt idx="11970">
                  <c:v>8422</c:v>
                </c:pt>
                <c:pt idx="11971">
                  <c:v>2464</c:v>
                </c:pt>
                <c:pt idx="11972">
                  <c:v>9685</c:v>
                </c:pt>
                <c:pt idx="11973">
                  <c:v>9736</c:v>
                </c:pt>
                <c:pt idx="11974">
                  <c:v>7575</c:v>
                </c:pt>
                <c:pt idx="11975">
                  <c:v>7702</c:v>
                </c:pt>
                <c:pt idx="11976">
                  <c:v>8716</c:v>
                </c:pt>
                <c:pt idx="11977">
                  <c:v>8422</c:v>
                </c:pt>
                <c:pt idx="11978">
                  <c:v>2464</c:v>
                </c:pt>
                <c:pt idx="11979">
                  <c:v>9685</c:v>
                </c:pt>
                <c:pt idx="11980">
                  <c:v>9736</c:v>
                </c:pt>
                <c:pt idx="11981">
                  <c:v>7575</c:v>
                </c:pt>
                <c:pt idx="11982">
                  <c:v>8716</c:v>
                </c:pt>
                <c:pt idx="11983">
                  <c:v>8422</c:v>
                </c:pt>
                <c:pt idx="11984">
                  <c:v>2464</c:v>
                </c:pt>
                <c:pt idx="11985">
                  <c:v>9685</c:v>
                </c:pt>
                <c:pt idx="11986">
                  <c:v>9736</c:v>
                </c:pt>
                <c:pt idx="11987">
                  <c:v>7575</c:v>
                </c:pt>
                <c:pt idx="11988">
                  <c:v>2391</c:v>
                </c:pt>
                <c:pt idx="11989">
                  <c:v>8422</c:v>
                </c:pt>
                <c:pt idx="11990">
                  <c:v>2464</c:v>
                </c:pt>
                <c:pt idx="11991">
                  <c:v>9685</c:v>
                </c:pt>
                <c:pt idx="11992">
                  <c:v>9736</c:v>
                </c:pt>
                <c:pt idx="11993">
                  <c:v>7575</c:v>
                </c:pt>
                <c:pt idx="11994">
                  <c:v>2391</c:v>
                </c:pt>
                <c:pt idx="11995">
                  <c:v>8617</c:v>
                </c:pt>
                <c:pt idx="11996">
                  <c:v>2464</c:v>
                </c:pt>
                <c:pt idx="11997">
                  <c:v>9685</c:v>
                </c:pt>
                <c:pt idx="11998">
                  <c:v>9736</c:v>
                </c:pt>
                <c:pt idx="11999">
                  <c:v>7575</c:v>
                </c:pt>
                <c:pt idx="12000">
                  <c:v>2391</c:v>
                </c:pt>
                <c:pt idx="12001">
                  <c:v>8617</c:v>
                </c:pt>
                <c:pt idx="12002">
                  <c:v>7746</c:v>
                </c:pt>
                <c:pt idx="12003">
                  <c:v>9685</c:v>
                </c:pt>
                <c:pt idx="12004">
                  <c:v>9736</c:v>
                </c:pt>
                <c:pt idx="12005">
                  <c:v>7575</c:v>
                </c:pt>
                <c:pt idx="12006">
                  <c:v>2391</c:v>
                </c:pt>
                <c:pt idx="12007">
                  <c:v>8617</c:v>
                </c:pt>
                <c:pt idx="12008">
                  <c:v>7746</c:v>
                </c:pt>
                <c:pt idx="12009">
                  <c:v>6741</c:v>
                </c:pt>
                <c:pt idx="12010">
                  <c:v>9736</c:v>
                </c:pt>
                <c:pt idx="12011">
                  <c:v>7575</c:v>
                </c:pt>
                <c:pt idx="12012">
                  <c:v>2391</c:v>
                </c:pt>
                <c:pt idx="12013">
                  <c:v>8617</c:v>
                </c:pt>
                <c:pt idx="12014">
                  <c:v>7746</c:v>
                </c:pt>
                <c:pt idx="12015">
                  <c:v>6741</c:v>
                </c:pt>
                <c:pt idx="12016">
                  <c:v>7804</c:v>
                </c:pt>
                <c:pt idx="12017">
                  <c:v>7575</c:v>
                </c:pt>
                <c:pt idx="12018">
                  <c:v>2391</c:v>
                </c:pt>
                <c:pt idx="12019">
                  <c:v>8617</c:v>
                </c:pt>
                <c:pt idx="12020">
                  <c:v>7746</c:v>
                </c:pt>
                <c:pt idx="12021">
                  <c:v>6741</c:v>
                </c:pt>
                <c:pt idx="12022">
                  <c:v>7804</c:v>
                </c:pt>
                <c:pt idx="12023">
                  <c:v>7064</c:v>
                </c:pt>
                <c:pt idx="12024">
                  <c:v>7575</c:v>
                </c:pt>
                <c:pt idx="12025">
                  <c:v>2391</c:v>
                </c:pt>
                <c:pt idx="12026">
                  <c:v>8617</c:v>
                </c:pt>
                <c:pt idx="12027">
                  <c:v>7746</c:v>
                </c:pt>
                <c:pt idx="12028">
                  <c:v>6741</c:v>
                </c:pt>
                <c:pt idx="12029">
                  <c:v>7804</c:v>
                </c:pt>
                <c:pt idx="12030">
                  <c:v>7064</c:v>
                </c:pt>
                <c:pt idx="12031">
                  <c:v>8889</c:v>
                </c:pt>
                <c:pt idx="12032">
                  <c:v>7575</c:v>
                </c:pt>
                <c:pt idx="12033">
                  <c:v>2391</c:v>
                </c:pt>
                <c:pt idx="12034">
                  <c:v>8617</c:v>
                </c:pt>
                <c:pt idx="12035">
                  <c:v>7746</c:v>
                </c:pt>
                <c:pt idx="12036">
                  <c:v>6741</c:v>
                </c:pt>
                <c:pt idx="12037">
                  <c:v>7804</c:v>
                </c:pt>
                <c:pt idx="12038">
                  <c:v>7064</c:v>
                </c:pt>
                <c:pt idx="12039">
                  <c:v>8889</c:v>
                </c:pt>
                <c:pt idx="12040">
                  <c:v>7533</c:v>
                </c:pt>
                <c:pt idx="12041">
                  <c:v>2391</c:v>
                </c:pt>
                <c:pt idx="12042">
                  <c:v>8617</c:v>
                </c:pt>
                <c:pt idx="12043">
                  <c:v>7746</c:v>
                </c:pt>
                <c:pt idx="12044">
                  <c:v>6741</c:v>
                </c:pt>
                <c:pt idx="12045">
                  <c:v>7804</c:v>
                </c:pt>
                <c:pt idx="12046">
                  <c:v>7064</c:v>
                </c:pt>
                <c:pt idx="12047">
                  <c:v>8889</c:v>
                </c:pt>
                <c:pt idx="12048">
                  <c:v>7533</c:v>
                </c:pt>
                <c:pt idx="12049">
                  <c:v>2391</c:v>
                </c:pt>
                <c:pt idx="12050">
                  <c:v>8617</c:v>
                </c:pt>
                <c:pt idx="12051">
                  <c:v>7746</c:v>
                </c:pt>
                <c:pt idx="12052">
                  <c:v>6741</c:v>
                </c:pt>
                <c:pt idx="12053">
                  <c:v>7804</c:v>
                </c:pt>
                <c:pt idx="12054">
                  <c:v>7064</c:v>
                </c:pt>
                <c:pt idx="12055">
                  <c:v>8889</c:v>
                </c:pt>
                <c:pt idx="12056">
                  <c:v>7533</c:v>
                </c:pt>
                <c:pt idx="12057">
                  <c:v>1167</c:v>
                </c:pt>
                <c:pt idx="12058">
                  <c:v>8617</c:v>
                </c:pt>
                <c:pt idx="12059">
                  <c:v>7746</c:v>
                </c:pt>
                <c:pt idx="12060">
                  <c:v>6741</c:v>
                </c:pt>
                <c:pt idx="12061">
                  <c:v>7804</c:v>
                </c:pt>
                <c:pt idx="12062">
                  <c:v>7064</c:v>
                </c:pt>
                <c:pt idx="12063">
                  <c:v>8889</c:v>
                </c:pt>
                <c:pt idx="12064">
                  <c:v>7533</c:v>
                </c:pt>
                <c:pt idx="12065">
                  <c:v>1167</c:v>
                </c:pt>
                <c:pt idx="12066">
                  <c:v>7746</c:v>
                </c:pt>
                <c:pt idx="12067">
                  <c:v>6741</c:v>
                </c:pt>
                <c:pt idx="12068">
                  <c:v>7804</c:v>
                </c:pt>
                <c:pt idx="12069">
                  <c:v>7064</c:v>
                </c:pt>
                <c:pt idx="12070">
                  <c:v>8889</c:v>
                </c:pt>
                <c:pt idx="12071">
                  <c:v>7533</c:v>
                </c:pt>
                <c:pt idx="12072">
                  <c:v>1167</c:v>
                </c:pt>
                <c:pt idx="12073">
                  <c:v>6741</c:v>
                </c:pt>
                <c:pt idx="12074">
                  <c:v>7804</c:v>
                </c:pt>
                <c:pt idx="12075">
                  <c:v>7064</c:v>
                </c:pt>
                <c:pt idx="12076">
                  <c:v>8889</c:v>
                </c:pt>
                <c:pt idx="12077">
                  <c:v>7533</c:v>
                </c:pt>
                <c:pt idx="12078">
                  <c:v>1167</c:v>
                </c:pt>
                <c:pt idx="12079">
                  <c:v>7804</c:v>
                </c:pt>
                <c:pt idx="12080">
                  <c:v>7064</c:v>
                </c:pt>
                <c:pt idx="12081">
                  <c:v>8889</c:v>
                </c:pt>
                <c:pt idx="12082">
                  <c:v>7533</c:v>
                </c:pt>
                <c:pt idx="12083">
                  <c:v>1167</c:v>
                </c:pt>
                <c:pt idx="12084">
                  <c:v>7064</c:v>
                </c:pt>
                <c:pt idx="12085">
                  <c:v>8889</c:v>
                </c:pt>
                <c:pt idx="12086">
                  <c:v>7533</c:v>
                </c:pt>
                <c:pt idx="12087">
                  <c:v>1167</c:v>
                </c:pt>
                <c:pt idx="12088">
                  <c:v>8266</c:v>
                </c:pt>
                <c:pt idx="12089">
                  <c:v>8889</c:v>
                </c:pt>
                <c:pt idx="12090">
                  <c:v>7533</c:v>
                </c:pt>
                <c:pt idx="12091">
                  <c:v>1167</c:v>
                </c:pt>
                <c:pt idx="12092">
                  <c:v>8266</c:v>
                </c:pt>
                <c:pt idx="12093">
                  <c:v>2464</c:v>
                </c:pt>
                <c:pt idx="12094">
                  <c:v>7533</c:v>
                </c:pt>
                <c:pt idx="12095">
                  <c:v>1167</c:v>
                </c:pt>
                <c:pt idx="12096">
                  <c:v>8266</c:v>
                </c:pt>
                <c:pt idx="12097">
                  <c:v>2464</c:v>
                </c:pt>
                <c:pt idx="12098">
                  <c:v>7587</c:v>
                </c:pt>
                <c:pt idx="12099">
                  <c:v>1167</c:v>
                </c:pt>
                <c:pt idx="12100">
                  <c:v>8266</c:v>
                </c:pt>
                <c:pt idx="12101">
                  <c:v>2464</c:v>
                </c:pt>
                <c:pt idx="12102">
                  <c:v>7587</c:v>
                </c:pt>
                <c:pt idx="12103">
                  <c:v>5607</c:v>
                </c:pt>
                <c:pt idx="12104">
                  <c:v>1167</c:v>
                </c:pt>
                <c:pt idx="12105">
                  <c:v>8266</c:v>
                </c:pt>
                <c:pt idx="12106">
                  <c:v>2464</c:v>
                </c:pt>
                <c:pt idx="12107">
                  <c:v>7587</c:v>
                </c:pt>
                <c:pt idx="12108">
                  <c:v>5607</c:v>
                </c:pt>
                <c:pt idx="12109">
                  <c:v>8266</c:v>
                </c:pt>
                <c:pt idx="12110">
                  <c:v>2464</c:v>
                </c:pt>
                <c:pt idx="12111">
                  <c:v>7587</c:v>
                </c:pt>
                <c:pt idx="12112">
                  <c:v>5607</c:v>
                </c:pt>
                <c:pt idx="12113">
                  <c:v>8266</c:v>
                </c:pt>
                <c:pt idx="12114">
                  <c:v>2464</c:v>
                </c:pt>
                <c:pt idx="12115">
                  <c:v>7587</c:v>
                </c:pt>
                <c:pt idx="12116">
                  <c:v>5607</c:v>
                </c:pt>
                <c:pt idx="12117">
                  <c:v>7199</c:v>
                </c:pt>
                <c:pt idx="12118">
                  <c:v>8266</c:v>
                </c:pt>
                <c:pt idx="12119">
                  <c:v>2464</c:v>
                </c:pt>
                <c:pt idx="12120">
                  <c:v>7587</c:v>
                </c:pt>
                <c:pt idx="12121">
                  <c:v>5607</c:v>
                </c:pt>
                <c:pt idx="12122">
                  <c:v>7199</c:v>
                </c:pt>
                <c:pt idx="12123">
                  <c:v>8266</c:v>
                </c:pt>
                <c:pt idx="12124">
                  <c:v>2464</c:v>
                </c:pt>
                <c:pt idx="12125">
                  <c:v>7587</c:v>
                </c:pt>
                <c:pt idx="12126">
                  <c:v>5607</c:v>
                </c:pt>
                <c:pt idx="12127">
                  <c:v>7199</c:v>
                </c:pt>
                <c:pt idx="12128">
                  <c:v>8266</c:v>
                </c:pt>
                <c:pt idx="12129">
                  <c:v>2464</c:v>
                </c:pt>
                <c:pt idx="12130">
                  <c:v>7587</c:v>
                </c:pt>
                <c:pt idx="12131">
                  <c:v>5607</c:v>
                </c:pt>
                <c:pt idx="12132">
                  <c:v>7199</c:v>
                </c:pt>
                <c:pt idx="12133">
                  <c:v>2464</c:v>
                </c:pt>
                <c:pt idx="12134">
                  <c:v>7587</c:v>
                </c:pt>
                <c:pt idx="12135">
                  <c:v>5607</c:v>
                </c:pt>
                <c:pt idx="12136">
                  <c:v>7199</c:v>
                </c:pt>
                <c:pt idx="12137">
                  <c:v>6883</c:v>
                </c:pt>
                <c:pt idx="12138">
                  <c:v>7587</c:v>
                </c:pt>
                <c:pt idx="12139">
                  <c:v>5607</c:v>
                </c:pt>
                <c:pt idx="12140">
                  <c:v>7199</c:v>
                </c:pt>
                <c:pt idx="12141">
                  <c:v>6883</c:v>
                </c:pt>
                <c:pt idx="12142">
                  <c:v>5607</c:v>
                </c:pt>
                <c:pt idx="12143">
                  <c:v>7199</c:v>
                </c:pt>
                <c:pt idx="12144">
                  <c:v>6883</c:v>
                </c:pt>
                <c:pt idx="12145">
                  <c:v>6830</c:v>
                </c:pt>
                <c:pt idx="12146">
                  <c:v>12119</c:v>
                </c:pt>
                <c:pt idx="12147">
                  <c:v>12844</c:v>
                </c:pt>
                <c:pt idx="12148">
                  <c:v>12121</c:v>
                </c:pt>
                <c:pt idx="12149">
                  <c:v>11288</c:v>
                </c:pt>
                <c:pt idx="12150">
                  <c:v>11559</c:v>
                </c:pt>
                <c:pt idx="12151">
                  <c:v>12487</c:v>
                </c:pt>
                <c:pt idx="12152">
                  <c:v>12844</c:v>
                </c:pt>
                <c:pt idx="12153">
                  <c:v>12121</c:v>
                </c:pt>
                <c:pt idx="12154">
                  <c:v>11288</c:v>
                </c:pt>
                <c:pt idx="12155">
                  <c:v>11559</c:v>
                </c:pt>
                <c:pt idx="12156">
                  <c:v>12487</c:v>
                </c:pt>
                <c:pt idx="12157">
                  <c:v>8959</c:v>
                </c:pt>
                <c:pt idx="12158">
                  <c:v>12121</c:v>
                </c:pt>
                <c:pt idx="12159">
                  <c:v>11288</c:v>
                </c:pt>
                <c:pt idx="12160">
                  <c:v>11559</c:v>
                </c:pt>
                <c:pt idx="12161">
                  <c:v>12487</c:v>
                </c:pt>
                <c:pt idx="12162">
                  <c:v>8959</c:v>
                </c:pt>
                <c:pt idx="12163">
                  <c:v>12121</c:v>
                </c:pt>
                <c:pt idx="12164">
                  <c:v>11288</c:v>
                </c:pt>
                <c:pt idx="12165">
                  <c:v>11559</c:v>
                </c:pt>
                <c:pt idx="12166">
                  <c:v>12487</c:v>
                </c:pt>
                <c:pt idx="12167">
                  <c:v>8959</c:v>
                </c:pt>
                <c:pt idx="12168">
                  <c:v>10925</c:v>
                </c:pt>
                <c:pt idx="12169">
                  <c:v>11288</c:v>
                </c:pt>
                <c:pt idx="12170">
                  <c:v>11559</c:v>
                </c:pt>
                <c:pt idx="12171">
                  <c:v>12487</c:v>
                </c:pt>
                <c:pt idx="12172">
                  <c:v>8959</c:v>
                </c:pt>
                <c:pt idx="12173">
                  <c:v>10925</c:v>
                </c:pt>
                <c:pt idx="12174">
                  <c:v>10691</c:v>
                </c:pt>
                <c:pt idx="12175">
                  <c:v>11559</c:v>
                </c:pt>
                <c:pt idx="12176">
                  <c:v>12487</c:v>
                </c:pt>
                <c:pt idx="12177">
                  <c:v>8959</c:v>
                </c:pt>
                <c:pt idx="12178">
                  <c:v>10925</c:v>
                </c:pt>
                <c:pt idx="12179">
                  <c:v>10691</c:v>
                </c:pt>
                <c:pt idx="12180">
                  <c:v>10962</c:v>
                </c:pt>
                <c:pt idx="12181">
                  <c:v>11559</c:v>
                </c:pt>
                <c:pt idx="12182">
                  <c:v>12487</c:v>
                </c:pt>
                <c:pt idx="12183">
                  <c:v>8959</c:v>
                </c:pt>
                <c:pt idx="12184">
                  <c:v>10925</c:v>
                </c:pt>
                <c:pt idx="12185">
                  <c:v>10691</c:v>
                </c:pt>
                <c:pt idx="12186">
                  <c:v>10962</c:v>
                </c:pt>
                <c:pt idx="12187">
                  <c:v>10538</c:v>
                </c:pt>
                <c:pt idx="12188">
                  <c:v>12487</c:v>
                </c:pt>
                <c:pt idx="12189">
                  <c:v>8959</c:v>
                </c:pt>
                <c:pt idx="12190">
                  <c:v>10925</c:v>
                </c:pt>
                <c:pt idx="12191">
                  <c:v>10691</c:v>
                </c:pt>
                <c:pt idx="12192">
                  <c:v>10962</c:v>
                </c:pt>
                <c:pt idx="12193">
                  <c:v>10538</c:v>
                </c:pt>
                <c:pt idx="12194">
                  <c:v>10368</c:v>
                </c:pt>
                <c:pt idx="12195">
                  <c:v>12487</c:v>
                </c:pt>
                <c:pt idx="12196">
                  <c:v>8959</c:v>
                </c:pt>
                <c:pt idx="12197">
                  <c:v>10925</c:v>
                </c:pt>
                <c:pt idx="12198">
                  <c:v>10691</c:v>
                </c:pt>
                <c:pt idx="12199">
                  <c:v>10962</c:v>
                </c:pt>
                <c:pt idx="12200">
                  <c:v>10538</c:v>
                </c:pt>
                <c:pt idx="12201">
                  <c:v>10368</c:v>
                </c:pt>
                <c:pt idx="12202">
                  <c:v>12487</c:v>
                </c:pt>
                <c:pt idx="12203">
                  <c:v>8959</c:v>
                </c:pt>
                <c:pt idx="12204">
                  <c:v>10925</c:v>
                </c:pt>
                <c:pt idx="12205">
                  <c:v>10691</c:v>
                </c:pt>
                <c:pt idx="12206">
                  <c:v>10962</c:v>
                </c:pt>
                <c:pt idx="12207">
                  <c:v>10538</c:v>
                </c:pt>
                <c:pt idx="12208">
                  <c:v>10368</c:v>
                </c:pt>
                <c:pt idx="12209">
                  <c:v>9445</c:v>
                </c:pt>
                <c:pt idx="12210">
                  <c:v>8959</c:v>
                </c:pt>
                <c:pt idx="12211">
                  <c:v>10925</c:v>
                </c:pt>
                <c:pt idx="12212">
                  <c:v>10691</c:v>
                </c:pt>
                <c:pt idx="12213">
                  <c:v>10962</c:v>
                </c:pt>
                <c:pt idx="12214">
                  <c:v>10538</c:v>
                </c:pt>
                <c:pt idx="12215">
                  <c:v>10368</c:v>
                </c:pt>
                <c:pt idx="12216">
                  <c:v>9445</c:v>
                </c:pt>
                <c:pt idx="12217">
                  <c:v>10478</c:v>
                </c:pt>
                <c:pt idx="12218">
                  <c:v>10925</c:v>
                </c:pt>
                <c:pt idx="12219">
                  <c:v>10691</c:v>
                </c:pt>
                <c:pt idx="12220">
                  <c:v>10962</c:v>
                </c:pt>
                <c:pt idx="12221">
                  <c:v>10538</c:v>
                </c:pt>
                <c:pt idx="12222">
                  <c:v>10368</c:v>
                </c:pt>
                <c:pt idx="12223">
                  <c:v>9445</c:v>
                </c:pt>
                <c:pt idx="12224">
                  <c:v>10478</c:v>
                </c:pt>
                <c:pt idx="12225">
                  <c:v>10478</c:v>
                </c:pt>
                <c:pt idx="12226">
                  <c:v>10925</c:v>
                </c:pt>
                <c:pt idx="12227">
                  <c:v>10691</c:v>
                </c:pt>
                <c:pt idx="12228">
                  <c:v>10962</c:v>
                </c:pt>
                <c:pt idx="12229">
                  <c:v>10538</c:v>
                </c:pt>
                <c:pt idx="12230">
                  <c:v>10368</c:v>
                </c:pt>
                <c:pt idx="12231">
                  <c:v>9445</c:v>
                </c:pt>
                <c:pt idx="12232">
                  <c:v>10478</c:v>
                </c:pt>
                <c:pt idx="12233">
                  <c:v>10478</c:v>
                </c:pt>
                <c:pt idx="12234">
                  <c:v>10599</c:v>
                </c:pt>
                <c:pt idx="12235">
                  <c:v>10691</c:v>
                </c:pt>
                <c:pt idx="12236">
                  <c:v>10962</c:v>
                </c:pt>
                <c:pt idx="12237">
                  <c:v>10538</c:v>
                </c:pt>
                <c:pt idx="12238">
                  <c:v>10368</c:v>
                </c:pt>
                <c:pt idx="12239">
                  <c:v>9445</c:v>
                </c:pt>
                <c:pt idx="12240">
                  <c:v>10478</c:v>
                </c:pt>
                <c:pt idx="12241">
                  <c:v>10478</c:v>
                </c:pt>
                <c:pt idx="12242">
                  <c:v>10599</c:v>
                </c:pt>
                <c:pt idx="12243">
                  <c:v>11202</c:v>
                </c:pt>
                <c:pt idx="12244">
                  <c:v>10962</c:v>
                </c:pt>
                <c:pt idx="12245">
                  <c:v>10538</c:v>
                </c:pt>
                <c:pt idx="12246">
                  <c:v>10368</c:v>
                </c:pt>
                <c:pt idx="12247">
                  <c:v>9445</c:v>
                </c:pt>
                <c:pt idx="12248">
                  <c:v>10478</c:v>
                </c:pt>
                <c:pt idx="12249">
                  <c:v>10478</c:v>
                </c:pt>
                <c:pt idx="12250">
                  <c:v>10599</c:v>
                </c:pt>
                <c:pt idx="12251">
                  <c:v>11202</c:v>
                </c:pt>
                <c:pt idx="12252">
                  <c:v>10538</c:v>
                </c:pt>
                <c:pt idx="12253">
                  <c:v>10368</c:v>
                </c:pt>
                <c:pt idx="12254">
                  <c:v>9445</c:v>
                </c:pt>
                <c:pt idx="12255">
                  <c:v>10478</c:v>
                </c:pt>
                <c:pt idx="12256">
                  <c:v>10478</c:v>
                </c:pt>
                <c:pt idx="12257">
                  <c:v>10599</c:v>
                </c:pt>
                <c:pt idx="12258">
                  <c:v>11202</c:v>
                </c:pt>
                <c:pt idx="12259">
                  <c:v>9547</c:v>
                </c:pt>
                <c:pt idx="12260">
                  <c:v>10368</c:v>
                </c:pt>
                <c:pt idx="12261">
                  <c:v>9445</c:v>
                </c:pt>
                <c:pt idx="12262">
                  <c:v>10478</c:v>
                </c:pt>
                <c:pt idx="12263">
                  <c:v>10478</c:v>
                </c:pt>
                <c:pt idx="12264">
                  <c:v>10599</c:v>
                </c:pt>
                <c:pt idx="12265">
                  <c:v>11202</c:v>
                </c:pt>
                <c:pt idx="12266">
                  <c:v>9547</c:v>
                </c:pt>
                <c:pt idx="12267">
                  <c:v>8514</c:v>
                </c:pt>
                <c:pt idx="12268">
                  <c:v>9445</c:v>
                </c:pt>
                <c:pt idx="12269">
                  <c:v>10478</c:v>
                </c:pt>
                <c:pt idx="12270">
                  <c:v>10478</c:v>
                </c:pt>
                <c:pt idx="12271">
                  <c:v>10599</c:v>
                </c:pt>
                <c:pt idx="12272">
                  <c:v>11202</c:v>
                </c:pt>
                <c:pt idx="12273">
                  <c:v>9547</c:v>
                </c:pt>
                <c:pt idx="12274">
                  <c:v>8514</c:v>
                </c:pt>
                <c:pt idx="12275">
                  <c:v>9445</c:v>
                </c:pt>
                <c:pt idx="12276">
                  <c:v>10478</c:v>
                </c:pt>
                <c:pt idx="12277">
                  <c:v>10478</c:v>
                </c:pt>
                <c:pt idx="12278">
                  <c:v>10599</c:v>
                </c:pt>
                <c:pt idx="12279">
                  <c:v>11202</c:v>
                </c:pt>
                <c:pt idx="12280">
                  <c:v>9547</c:v>
                </c:pt>
                <c:pt idx="12281">
                  <c:v>8514</c:v>
                </c:pt>
                <c:pt idx="12282">
                  <c:v>10492</c:v>
                </c:pt>
                <c:pt idx="12283">
                  <c:v>10478</c:v>
                </c:pt>
                <c:pt idx="12284">
                  <c:v>10478</c:v>
                </c:pt>
                <c:pt idx="12285">
                  <c:v>10599</c:v>
                </c:pt>
                <c:pt idx="12286">
                  <c:v>11202</c:v>
                </c:pt>
                <c:pt idx="12287">
                  <c:v>9547</c:v>
                </c:pt>
                <c:pt idx="12288">
                  <c:v>8514</c:v>
                </c:pt>
                <c:pt idx="12289">
                  <c:v>10492</c:v>
                </c:pt>
                <c:pt idx="12290">
                  <c:v>9862</c:v>
                </c:pt>
                <c:pt idx="12291">
                  <c:v>10478</c:v>
                </c:pt>
                <c:pt idx="12292">
                  <c:v>10599</c:v>
                </c:pt>
                <c:pt idx="12293">
                  <c:v>11202</c:v>
                </c:pt>
                <c:pt idx="12294">
                  <c:v>9547</c:v>
                </c:pt>
                <c:pt idx="12295">
                  <c:v>8514</c:v>
                </c:pt>
                <c:pt idx="12296">
                  <c:v>10492</c:v>
                </c:pt>
                <c:pt idx="12297">
                  <c:v>9862</c:v>
                </c:pt>
                <c:pt idx="12298">
                  <c:v>10599</c:v>
                </c:pt>
                <c:pt idx="12299">
                  <c:v>11202</c:v>
                </c:pt>
                <c:pt idx="12300">
                  <c:v>9547</c:v>
                </c:pt>
                <c:pt idx="12301">
                  <c:v>8514</c:v>
                </c:pt>
                <c:pt idx="12302">
                  <c:v>10492</c:v>
                </c:pt>
                <c:pt idx="12303">
                  <c:v>9862</c:v>
                </c:pt>
                <c:pt idx="12304">
                  <c:v>5705</c:v>
                </c:pt>
                <c:pt idx="12305">
                  <c:v>11202</c:v>
                </c:pt>
                <c:pt idx="12306">
                  <c:v>9547</c:v>
                </c:pt>
                <c:pt idx="12307">
                  <c:v>8514</c:v>
                </c:pt>
                <c:pt idx="12308">
                  <c:v>10492</c:v>
                </c:pt>
                <c:pt idx="12309">
                  <c:v>9862</c:v>
                </c:pt>
                <c:pt idx="12310">
                  <c:v>5705</c:v>
                </c:pt>
                <c:pt idx="12311">
                  <c:v>10478</c:v>
                </c:pt>
                <c:pt idx="12312">
                  <c:v>9547</c:v>
                </c:pt>
                <c:pt idx="12313">
                  <c:v>8514</c:v>
                </c:pt>
                <c:pt idx="12314">
                  <c:v>10492</c:v>
                </c:pt>
                <c:pt idx="12315">
                  <c:v>9862</c:v>
                </c:pt>
                <c:pt idx="12316">
                  <c:v>5705</c:v>
                </c:pt>
                <c:pt idx="12317">
                  <c:v>10478</c:v>
                </c:pt>
                <c:pt idx="12318">
                  <c:v>9547</c:v>
                </c:pt>
                <c:pt idx="12319">
                  <c:v>8514</c:v>
                </c:pt>
                <c:pt idx="12320">
                  <c:v>10492</c:v>
                </c:pt>
                <c:pt idx="12321">
                  <c:v>9862</c:v>
                </c:pt>
                <c:pt idx="12322">
                  <c:v>5705</c:v>
                </c:pt>
                <c:pt idx="12323">
                  <c:v>10478</c:v>
                </c:pt>
                <c:pt idx="12324">
                  <c:v>10309</c:v>
                </c:pt>
                <c:pt idx="12325">
                  <c:v>8514</c:v>
                </c:pt>
                <c:pt idx="12326">
                  <c:v>10492</c:v>
                </c:pt>
                <c:pt idx="12327">
                  <c:v>9862</c:v>
                </c:pt>
                <c:pt idx="12328">
                  <c:v>5705</c:v>
                </c:pt>
                <c:pt idx="12329">
                  <c:v>10478</c:v>
                </c:pt>
                <c:pt idx="12330">
                  <c:v>10309</c:v>
                </c:pt>
                <c:pt idx="12331">
                  <c:v>9439</c:v>
                </c:pt>
                <c:pt idx="12332">
                  <c:v>10492</c:v>
                </c:pt>
                <c:pt idx="12333">
                  <c:v>9862</c:v>
                </c:pt>
                <c:pt idx="12334">
                  <c:v>5705</c:v>
                </c:pt>
                <c:pt idx="12335">
                  <c:v>10478</c:v>
                </c:pt>
                <c:pt idx="12336">
                  <c:v>10309</c:v>
                </c:pt>
                <c:pt idx="12337">
                  <c:v>9439</c:v>
                </c:pt>
                <c:pt idx="12338">
                  <c:v>10488</c:v>
                </c:pt>
                <c:pt idx="12339">
                  <c:v>10492</c:v>
                </c:pt>
                <c:pt idx="12340">
                  <c:v>9862</c:v>
                </c:pt>
                <c:pt idx="12341">
                  <c:v>5705</c:v>
                </c:pt>
                <c:pt idx="12342">
                  <c:v>10478</c:v>
                </c:pt>
                <c:pt idx="12343">
                  <c:v>10309</c:v>
                </c:pt>
                <c:pt idx="12344">
                  <c:v>9439</c:v>
                </c:pt>
                <c:pt idx="12345">
                  <c:v>10488</c:v>
                </c:pt>
                <c:pt idx="12346">
                  <c:v>10135</c:v>
                </c:pt>
                <c:pt idx="12347">
                  <c:v>9862</c:v>
                </c:pt>
                <c:pt idx="12348">
                  <c:v>5705</c:v>
                </c:pt>
                <c:pt idx="12349">
                  <c:v>10478</c:v>
                </c:pt>
                <c:pt idx="12350">
                  <c:v>10309</c:v>
                </c:pt>
                <c:pt idx="12351">
                  <c:v>9439</c:v>
                </c:pt>
                <c:pt idx="12352">
                  <c:v>10488</c:v>
                </c:pt>
                <c:pt idx="12353">
                  <c:v>10135</c:v>
                </c:pt>
                <c:pt idx="12354">
                  <c:v>8850</c:v>
                </c:pt>
                <c:pt idx="12355">
                  <c:v>5705</c:v>
                </c:pt>
                <c:pt idx="12356">
                  <c:v>10478</c:v>
                </c:pt>
                <c:pt idx="12357">
                  <c:v>10309</c:v>
                </c:pt>
                <c:pt idx="12358">
                  <c:v>9439</c:v>
                </c:pt>
                <c:pt idx="12359">
                  <c:v>10488</c:v>
                </c:pt>
                <c:pt idx="12360">
                  <c:v>10135</c:v>
                </c:pt>
                <c:pt idx="12361">
                  <c:v>8850</c:v>
                </c:pt>
                <c:pt idx="12362">
                  <c:v>8403</c:v>
                </c:pt>
                <c:pt idx="12363">
                  <c:v>5705</c:v>
                </c:pt>
                <c:pt idx="12364">
                  <c:v>10478</c:v>
                </c:pt>
                <c:pt idx="12365">
                  <c:v>10309</c:v>
                </c:pt>
                <c:pt idx="12366">
                  <c:v>9439</c:v>
                </c:pt>
                <c:pt idx="12367">
                  <c:v>10488</c:v>
                </c:pt>
                <c:pt idx="12368">
                  <c:v>10135</c:v>
                </c:pt>
                <c:pt idx="12369">
                  <c:v>8850</c:v>
                </c:pt>
                <c:pt idx="12370">
                  <c:v>8403</c:v>
                </c:pt>
                <c:pt idx="12371">
                  <c:v>9024</c:v>
                </c:pt>
                <c:pt idx="12372">
                  <c:v>10478</c:v>
                </c:pt>
                <c:pt idx="12373">
                  <c:v>10309</c:v>
                </c:pt>
                <c:pt idx="12374">
                  <c:v>9439</c:v>
                </c:pt>
                <c:pt idx="12375">
                  <c:v>10488</c:v>
                </c:pt>
                <c:pt idx="12376">
                  <c:v>10135</c:v>
                </c:pt>
                <c:pt idx="12377">
                  <c:v>8850</c:v>
                </c:pt>
                <c:pt idx="12378">
                  <c:v>8403</c:v>
                </c:pt>
                <c:pt idx="12379">
                  <c:v>9024</c:v>
                </c:pt>
                <c:pt idx="12380">
                  <c:v>6231</c:v>
                </c:pt>
                <c:pt idx="12381">
                  <c:v>10309</c:v>
                </c:pt>
                <c:pt idx="12382">
                  <c:v>9439</c:v>
                </c:pt>
                <c:pt idx="12383">
                  <c:v>10488</c:v>
                </c:pt>
                <c:pt idx="12384">
                  <c:v>10135</c:v>
                </c:pt>
                <c:pt idx="12385">
                  <c:v>8850</c:v>
                </c:pt>
                <c:pt idx="12386">
                  <c:v>8403</c:v>
                </c:pt>
                <c:pt idx="12387">
                  <c:v>9024</c:v>
                </c:pt>
                <c:pt idx="12388">
                  <c:v>6231</c:v>
                </c:pt>
                <c:pt idx="12389">
                  <c:v>10309</c:v>
                </c:pt>
                <c:pt idx="12390">
                  <c:v>9439</c:v>
                </c:pt>
                <c:pt idx="12391">
                  <c:v>10488</c:v>
                </c:pt>
                <c:pt idx="12392">
                  <c:v>10135</c:v>
                </c:pt>
                <c:pt idx="12393">
                  <c:v>8850</c:v>
                </c:pt>
                <c:pt idx="12394">
                  <c:v>8403</c:v>
                </c:pt>
                <c:pt idx="12395">
                  <c:v>9024</c:v>
                </c:pt>
                <c:pt idx="12396">
                  <c:v>6231</c:v>
                </c:pt>
                <c:pt idx="12397">
                  <c:v>9441</c:v>
                </c:pt>
                <c:pt idx="12398">
                  <c:v>9439</c:v>
                </c:pt>
                <c:pt idx="12399">
                  <c:v>10488</c:v>
                </c:pt>
                <c:pt idx="12400">
                  <c:v>10135</c:v>
                </c:pt>
                <c:pt idx="12401">
                  <c:v>8850</c:v>
                </c:pt>
                <c:pt idx="12402">
                  <c:v>8403</c:v>
                </c:pt>
                <c:pt idx="12403">
                  <c:v>9024</c:v>
                </c:pt>
                <c:pt idx="12404">
                  <c:v>6231</c:v>
                </c:pt>
                <c:pt idx="12405">
                  <c:v>9441</c:v>
                </c:pt>
                <c:pt idx="12406">
                  <c:v>8182</c:v>
                </c:pt>
                <c:pt idx="12407">
                  <c:v>10488</c:v>
                </c:pt>
                <c:pt idx="12408">
                  <c:v>10135</c:v>
                </c:pt>
                <c:pt idx="12409">
                  <c:v>8850</c:v>
                </c:pt>
                <c:pt idx="12410">
                  <c:v>8403</c:v>
                </c:pt>
                <c:pt idx="12411">
                  <c:v>9024</c:v>
                </c:pt>
                <c:pt idx="12412">
                  <c:v>6231</c:v>
                </c:pt>
                <c:pt idx="12413">
                  <c:v>9441</c:v>
                </c:pt>
                <c:pt idx="12414">
                  <c:v>8182</c:v>
                </c:pt>
                <c:pt idx="12415">
                  <c:v>9592</c:v>
                </c:pt>
                <c:pt idx="12416">
                  <c:v>10135</c:v>
                </c:pt>
                <c:pt idx="12417">
                  <c:v>8850</c:v>
                </c:pt>
                <c:pt idx="12418">
                  <c:v>8403</c:v>
                </c:pt>
                <c:pt idx="12419">
                  <c:v>9024</c:v>
                </c:pt>
                <c:pt idx="12420">
                  <c:v>6231</c:v>
                </c:pt>
                <c:pt idx="12421">
                  <c:v>9441</c:v>
                </c:pt>
                <c:pt idx="12422">
                  <c:v>8182</c:v>
                </c:pt>
                <c:pt idx="12423">
                  <c:v>9592</c:v>
                </c:pt>
                <c:pt idx="12424">
                  <c:v>9329</c:v>
                </c:pt>
                <c:pt idx="12425">
                  <c:v>8850</c:v>
                </c:pt>
                <c:pt idx="12426">
                  <c:v>8403</c:v>
                </c:pt>
                <c:pt idx="12427">
                  <c:v>9024</c:v>
                </c:pt>
                <c:pt idx="12428">
                  <c:v>6231</c:v>
                </c:pt>
                <c:pt idx="12429">
                  <c:v>9441</c:v>
                </c:pt>
                <c:pt idx="12430">
                  <c:v>8182</c:v>
                </c:pt>
                <c:pt idx="12431">
                  <c:v>9592</c:v>
                </c:pt>
                <c:pt idx="12432">
                  <c:v>9329</c:v>
                </c:pt>
                <c:pt idx="12433">
                  <c:v>7449</c:v>
                </c:pt>
                <c:pt idx="12434">
                  <c:v>8403</c:v>
                </c:pt>
                <c:pt idx="12435">
                  <c:v>9024</c:v>
                </c:pt>
                <c:pt idx="12436">
                  <c:v>6231</c:v>
                </c:pt>
                <c:pt idx="12437">
                  <c:v>9441</c:v>
                </c:pt>
                <c:pt idx="12438">
                  <c:v>8182</c:v>
                </c:pt>
                <c:pt idx="12439">
                  <c:v>9592</c:v>
                </c:pt>
                <c:pt idx="12440">
                  <c:v>9329</c:v>
                </c:pt>
                <c:pt idx="12441">
                  <c:v>7449</c:v>
                </c:pt>
                <c:pt idx="12442">
                  <c:v>8888</c:v>
                </c:pt>
                <c:pt idx="12443">
                  <c:v>9024</c:v>
                </c:pt>
                <c:pt idx="12444">
                  <c:v>6231</c:v>
                </c:pt>
                <c:pt idx="12445">
                  <c:v>9441</c:v>
                </c:pt>
                <c:pt idx="12446">
                  <c:v>8182</c:v>
                </c:pt>
                <c:pt idx="12447">
                  <c:v>9592</c:v>
                </c:pt>
                <c:pt idx="12448">
                  <c:v>9329</c:v>
                </c:pt>
                <c:pt idx="12449">
                  <c:v>7449</c:v>
                </c:pt>
                <c:pt idx="12450">
                  <c:v>8888</c:v>
                </c:pt>
                <c:pt idx="12451">
                  <c:v>10379</c:v>
                </c:pt>
                <c:pt idx="12452">
                  <c:v>6231</c:v>
                </c:pt>
                <c:pt idx="12453">
                  <c:v>9441</c:v>
                </c:pt>
                <c:pt idx="12454">
                  <c:v>8182</c:v>
                </c:pt>
                <c:pt idx="12455">
                  <c:v>9592</c:v>
                </c:pt>
                <c:pt idx="12456">
                  <c:v>9329</c:v>
                </c:pt>
                <c:pt idx="12457">
                  <c:v>7449</c:v>
                </c:pt>
                <c:pt idx="12458">
                  <c:v>8888</c:v>
                </c:pt>
                <c:pt idx="12459">
                  <c:v>10379</c:v>
                </c:pt>
                <c:pt idx="12460">
                  <c:v>9533</c:v>
                </c:pt>
                <c:pt idx="12461">
                  <c:v>9441</c:v>
                </c:pt>
                <c:pt idx="12462">
                  <c:v>8182</c:v>
                </c:pt>
                <c:pt idx="12463">
                  <c:v>9592</c:v>
                </c:pt>
                <c:pt idx="12464">
                  <c:v>9329</c:v>
                </c:pt>
                <c:pt idx="12465">
                  <c:v>7449</c:v>
                </c:pt>
                <c:pt idx="12466">
                  <c:v>8888</c:v>
                </c:pt>
                <c:pt idx="12467">
                  <c:v>10379</c:v>
                </c:pt>
                <c:pt idx="12468">
                  <c:v>9533</c:v>
                </c:pt>
                <c:pt idx="12469">
                  <c:v>10019</c:v>
                </c:pt>
                <c:pt idx="12470">
                  <c:v>9441</c:v>
                </c:pt>
                <c:pt idx="12471">
                  <c:v>8182</c:v>
                </c:pt>
                <c:pt idx="12472">
                  <c:v>9592</c:v>
                </c:pt>
                <c:pt idx="12473">
                  <c:v>9329</c:v>
                </c:pt>
                <c:pt idx="12474">
                  <c:v>7449</c:v>
                </c:pt>
                <c:pt idx="12475">
                  <c:v>8888</c:v>
                </c:pt>
                <c:pt idx="12476">
                  <c:v>10379</c:v>
                </c:pt>
                <c:pt idx="12477">
                  <c:v>9533</c:v>
                </c:pt>
                <c:pt idx="12478">
                  <c:v>10019</c:v>
                </c:pt>
                <c:pt idx="12479">
                  <c:v>8859</c:v>
                </c:pt>
                <c:pt idx="12480">
                  <c:v>8182</c:v>
                </c:pt>
                <c:pt idx="12481">
                  <c:v>9592</c:v>
                </c:pt>
                <c:pt idx="12482">
                  <c:v>9329</c:v>
                </c:pt>
                <c:pt idx="12483">
                  <c:v>7449</c:v>
                </c:pt>
                <c:pt idx="12484">
                  <c:v>8888</c:v>
                </c:pt>
                <c:pt idx="12485">
                  <c:v>10379</c:v>
                </c:pt>
                <c:pt idx="12486">
                  <c:v>9533</c:v>
                </c:pt>
                <c:pt idx="12487">
                  <c:v>10019</c:v>
                </c:pt>
                <c:pt idx="12488">
                  <c:v>8859</c:v>
                </c:pt>
                <c:pt idx="12489">
                  <c:v>9014</c:v>
                </c:pt>
                <c:pt idx="12490">
                  <c:v>9592</c:v>
                </c:pt>
                <c:pt idx="12491">
                  <c:v>9329</c:v>
                </c:pt>
                <c:pt idx="12492">
                  <c:v>7449</c:v>
                </c:pt>
                <c:pt idx="12493">
                  <c:v>8888</c:v>
                </c:pt>
                <c:pt idx="12494">
                  <c:v>10379</c:v>
                </c:pt>
                <c:pt idx="12495">
                  <c:v>9533</c:v>
                </c:pt>
                <c:pt idx="12496">
                  <c:v>10019</c:v>
                </c:pt>
                <c:pt idx="12497">
                  <c:v>8859</c:v>
                </c:pt>
                <c:pt idx="12498">
                  <c:v>9014</c:v>
                </c:pt>
                <c:pt idx="12499">
                  <c:v>9584</c:v>
                </c:pt>
                <c:pt idx="12500">
                  <c:v>9329</c:v>
                </c:pt>
                <c:pt idx="12501">
                  <c:v>7449</c:v>
                </c:pt>
                <c:pt idx="12502">
                  <c:v>8888</c:v>
                </c:pt>
                <c:pt idx="12503">
                  <c:v>10379</c:v>
                </c:pt>
                <c:pt idx="12504">
                  <c:v>9533</c:v>
                </c:pt>
                <c:pt idx="12505">
                  <c:v>10019</c:v>
                </c:pt>
                <c:pt idx="12506">
                  <c:v>8859</c:v>
                </c:pt>
                <c:pt idx="12507">
                  <c:v>9014</c:v>
                </c:pt>
                <c:pt idx="12508">
                  <c:v>9584</c:v>
                </c:pt>
                <c:pt idx="12509">
                  <c:v>9975</c:v>
                </c:pt>
                <c:pt idx="12510">
                  <c:v>7449</c:v>
                </c:pt>
                <c:pt idx="12511">
                  <c:v>8888</c:v>
                </c:pt>
                <c:pt idx="12512">
                  <c:v>10379</c:v>
                </c:pt>
                <c:pt idx="12513">
                  <c:v>9533</c:v>
                </c:pt>
                <c:pt idx="12514">
                  <c:v>10019</c:v>
                </c:pt>
                <c:pt idx="12515">
                  <c:v>8859</c:v>
                </c:pt>
                <c:pt idx="12516">
                  <c:v>9014</c:v>
                </c:pt>
                <c:pt idx="12517">
                  <c:v>9584</c:v>
                </c:pt>
                <c:pt idx="12518">
                  <c:v>9975</c:v>
                </c:pt>
                <c:pt idx="12519">
                  <c:v>10024</c:v>
                </c:pt>
                <c:pt idx="12520">
                  <c:v>28556</c:v>
                </c:pt>
                <c:pt idx="12521">
                  <c:v>28556</c:v>
                </c:pt>
                <c:pt idx="12522">
                  <c:v>28556</c:v>
                </c:pt>
                <c:pt idx="12523">
                  <c:v>28556</c:v>
                </c:pt>
                <c:pt idx="12524">
                  <c:v>10620</c:v>
                </c:pt>
                <c:pt idx="12525">
                  <c:v>18562</c:v>
                </c:pt>
                <c:pt idx="12526">
                  <c:v>13139</c:v>
                </c:pt>
                <c:pt idx="12527">
                  <c:v>12955</c:v>
                </c:pt>
                <c:pt idx="12528">
                  <c:v>13956</c:v>
                </c:pt>
                <c:pt idx="12529">
                  <c:v>11045</c:v>
                </c:pt>
                <c:pt idx="12530">
                  <c:v>11232</c:v>
                </c:pt>
                <c:pt idx="12531">
                  <c:v>13139</c:v>
                </c:pt>
                <c:pt idx="12532">
                  <c:v>12955</c:v>
                </c:pt>
                <c:pt idx="12533">
                  <c:v>13956</c:v>
                </c:pt>
                <c:pt idx="12534">
                  <c:v>11045</c:v>
                </c:pt>
                <c:pt idx="12535">
                  <c:v>11232</c:v>
                </c:pt>
                <c:pt idx="12536">
                  <c:v>13139</c:v>
                </c:pt>
                <c:pt idx="12537">
                  <c:v>12955</c:v>
                </c:pt>
                <c:pt idx="12538">
                  <c:v>13956</c:v>
                </c:pt>
                <c:pt idx="12539">
                  <c:v>11045</c:v>
                </c:pt>
                <c:pt idx="12540">
                  <c:v>11232</c:v>
                </c:pt>
                <c:pt idx="12541">
                  <c:v>13291</c:v>
                </c:pt>
                <c:pt idx="12542">
                  <c:v>13139</c:v>
                </c:pt>
                <c:pt idx="12543">
                  <c:v>12955</c:v>
                </c:pt>
                <c:pt idx="12544">
                  <c:v>13956</c:v>
                </c:pt>
                <c:pt idx="12545">
                  <c:v>11045</c:v>
                </c:pt>
                <c:pt idx="12546">
                  <c:v>11232</c:v>
                </c:pt>
                <c:pt idx="12547">
                  <c:v>13291</c:v>
                </c:pt>
                <c:pt idx="12548">
                  <c:v>13448</c:v>
                </c:pt>
                <c:pt idx="12549">
                  <c:v>12955</c:v>
                </c:pt>
                <c:pt idx="12550">
                  <c:v>13956</c:v>
                </c:pt>
                <c:pt idx="12551">
                  <c:v>11045</c:v>
                </c:pt>
                <c:pt idx="12552">
                  <c:v>11232</c:v>
                </c:pt>
                <c:pt idx="12553">
                  <c:v>13291</c:v>
                </c:pt>
                <c:pt idx="12554">
                  <c:v>13448</c:v>
                </c:pt>
                <c:pt idx="12555">
                  <c:v>13033</c:v>
                </c:pt>
                <c:pt idx="12556">
                  <c:v>13956</c:v>
                </c:pt>
                <c:pt idx="12557">
                  <c:v>11045</c:v>
                </c:pt>
                <c:pt idx="12558">
                  <c:v>11232</c:v>
                </c:pt>
                <c:pt idx="12559">
                  <c:v>13291</c:v>
                </c:pt>
                <c:pt idx="12560">
                  <c:v>13448</c:v>
                </c:pt>
                <c:pt idx="12561">
                  <c:v>13033</c:v>
                </c:pt>
                <c:pt idx="12562">
                  <c:v>12942</c:v>
                </c:pt>
                <c:pt idx="12563">
                  <c:v>11045</c:v>
                </c:pt>
                <c:pt idx="12564">
                  <c:v>11232</c:v>
                </c:pt>
                <c:pt idx="12565">
                  <c:v>13291</c:v>
                </c:pt>
                <c:pt idx="12566">
                  <c:v>13448</c:v>
                </c:pt>
                <c:pt idx="12567">
                  <c:v>13033</c:v>
                </c:pt>
                <c:pt idx="12568">
                  <c:v>12942</c:v>
                </c:pt>
                <c:pt idx="12569">
                  <c:v>12350</c:v>
                </c:pt>
                <c:pt idx="12570">
                  <c:v>11045</c:v>
                </c:pt>
                <c:pt idx="12571">
                  <c:v>11232</c:v>
                </c:pt>
                <c:pt idx="12572">
                  <c:v>13291</c:v>
                </c:pt>
                <c:pt idx="12573">
                  <c:v>13448</c:v>
                </c:pt>
                <c:pt idx="12574">
                  <c:v>13033</c:v>
                </c:pt>
                <c:pt idx="12575">
                  <c:v>12942</c:v>
                </c:pt>
                <c:pt idx="12576">
                  <c:v>12350</c:v>
                </c:pt>
                <c:pt idx="12577">
                  <c:v>11045</c:v>
                </c:pt>
                <c:pt idx="12578">
                  <c:v>11232</c:v>
                </c:pt>
                <c:pt idx="12579">
                  <c:v>13291</c:v>
                </c:pt>
                <c:pt idx="12580">
                  <c:v>13448</c:v>
                </c:pt>
                <c:pt idx="12581">
                  <c:v>13033</c:v>
                </c:pt>
                <c:pt idx="12582">
                  <c:v>12942</c:v>
                </c:pt>
                <c:pt idx="12583">
                  <c:v>12350</c:v>
                </c:pt>
                <c:pt idx="12584">
                  <c:v>12411</c:v>
                </c:pt>
                <c:pt idx="12585">
                  <c:v>11232</c:v>
                </c:pt>
                <c:pt idx="12586">
                  <c:v>13291</c:v>
                </c:pt>
                <c:pt idx="12587">
                  <c:v>13448</c:v>
                </c:pt>
                <c:pt idx="12588">
                  <c:v>13033</c:v>
                </c:pt>
                <c:pt idx="12589">
                  <c:v>12942</c:v>
                </c:pt>
                <c:pt idx="12590">
                  <c:v>12350</c:v>
                </c:pt>
                <c:pt idx="12591">
                  <c:v>12411</c:v>
                </c:pt>
                <c:pt idx="12592">
                  <c:v>11378</c:v>
                </c:pt>
                <c:pt idx="12593">
                  <c:v>14144</c:v>
                </c:pt>
                <c:pt idx="12594">
                  <c:v>13518</c:v>
                </c:pt>
                <c:pt idx="12595">
                  <c:v>13283</c:v>
                </c:pt>
                <c:pt idx="12596">
                  <c:v>12931</c:v>
                </c:pt>
                <c:pt idx="12597">
                  <c:v>12466</c:v>
                </c:pt>
                <c:pt idx="12598">
                  <c:v>12498</c:v>
                </c:pt>
                <c:pt idx="12599">
                  <c:v>14144</c:v>
                </c:pt>
                <c:pt idx="12600">
                  <c:v>13518</c:v>
                </c:pt>
                <c:pt idx="12601">
                  <c:v>13283</c:v>
                </c:pt>
                <c:pt idx="12602">
                  <c:v>12931</c:v>
                </c:pt>
                <c:pt idx="12603">
                  <c:v>12466</c:v>
                </c:pt>
                <c:pt idx="12604">
                  <c:v>12498</c:v>
                </c:pt>
                <c:pt idx="12605">
                  <c:v>9955</c:v>
                </c:pt>
                <c:pt idx="12606">
                  <c:v>14144</c:v>
                </c:pt>
                <c:pt idx="12607">
                  <c:v>13518</c:v>
                </c:pt>
                <c:pt idx="12608">
                  <c:v>13283</c:v>
                </c:pt>
                <c:pt idx="12609">
                  <c:v>12931</c:v>
                </c:pt>
                <c:pt idx="12610">
                  <c:v>12466</c:v>
                </c:pt>
                <c:pt idx="12611">
                  <c:v>12498</c:v>
                </c:pt>
                <c:pt idx="12612">
                  <c:v>9955</c:v>
                </c:pt>
                <c:pt idx="12613">
                  <c:v>9924</c:v>
                </c:pt>
                <c:pt idx="12614">
                  <c:v>14144</c:v>
                </c:pt>
                <c:pt idx="12615">
                  <c:v>13518</c:v>
                </c:pt>
                <c:pt idx="12616">
                  <c:v>13283</c:v>
                </c:pt>
                <c:pt idx="12617">
                  <c:v>12931</c:v>
                </c:pt>
                <c:pt idx="12618">
                  <c:v>12466</c:v>
                </c:pt>
                <c:pt idx="12619">
                  <c:v>12498</c:v>
                </c:pt>
                <c:pt idx="12620">
                  <c:v>9955</c:v>
                </c:pt>
                <c:pt idx="12621">
                  <c:v>9924</c:v>
                </c:pt>
                <c:pt idx="12622">
                  <c:v>12784</c:v>
                </c:pt>
                <c:pt idx="12623">
                  <c:v>14144</c:v>
                </c:pt>
                <c:pt idx="12624">
                  <c:v>13518</c:v>
                </c:pt>
                <c:pt idx="12625">
                  <c:v>13283</c:v>
                </c:pt>
                <c:pt idx="12626">
                  <c:v>12931</c:v>
                </c:pt>
                <c:pt idx="12627">
                  <c:v>12466</c:v>
                </c:pt>
                <c:pt idx="12628">
                  <c:v>12498</c:v>
                </c:pt>
                <c:pt idx="12629">
                  <c:v>9955</c:v>
                </c:pt>
                <c:pt idx="12630">
                  <c:v>9924</c:v>
                </c:pt>
                <c:pt idx="12631">
                  <c:v>12784</c:v>
                </c:pt>
                <c:pt idx="12632">
                  <c:v>9833</c:v>
                </c:pt>
                <c:pt idx="12633">
                  <c:v>13518</c:v>
                </c:pt>
                <c:pt idx="12634">
                  <c:v>13283</c:v>
                </c:pt>
                <c:pt idx="12635">
                  <c:v>12931</c:v>
                </c:pt>
                <c:pt idx="12636">
                  <c:v>12466</c:v>
                </c:pt>
                <c:pt idx="12637">
                  <c:v>12498</c:v>
                </c:pt>
                <c:pt idx="12638">
                  <c:v>9955</c:v>
                </c:pt>
                <c:pt idx="12639">
                  <c:v>9924</c:v>
                </c:pt>
                <c:pt idx="12640">
                  <c:v>12784</c:v>
                </c:pt>
                <c:pt idx="12641">
                  <c:v>9833</c:v>
                </c:pt>
                <c:pt idx="12642">
                  <c:v>11937</c:v>
                </c:pt>
                <c:pt idx="12643">
                  <c:v>13283</c:v>
                </c:pt>
                <c:pt idx="12644">
                  <c:v>12931</c:v>
                </c:pt>
                <c:pt idx="12645">
                  <c:v>12466</c:v>
                </c:pt>
                <c:pt idx="12646">
                  <c:v>12498</c:v>
                </c:pt>
                <c:pt idx="12647">
                  <c:v>9955</c:v>
                </c:pt>
                <c:pt idx="12648">
                  <c:v>9924</c:v>
                </c:pt>
                <c:pt idx="12649">
                  <c:v>12784</c:v>
                </c:pt>
                <c:pt idx="12650">
                  <c:v>9833</c:v>
                </c:pt>
                <c:pt idx="12651">
                  <c:v>11937</c:v>
                </c:pt>
                <c:pt idx="12652">
                  <c:v>10848</c:v>
                </c:pt>
                <c:pt idx="12653">
                  <c:v>12931</c:v>
                </c:pt>
                <c:pt idx="12654">
                  <c:v>12466</c:v>
                </c:pt>
                <c:pt idx="12655">
                  <c:v>12498</c:v>
                </c:pt>
                <c:pt idx="12656">
                  <c:v>9955</c:v>
                </c:pt>
                <c:pt idx="12657">
                  <c:v>9924</c:v>
                </c:pt>
                <c:pt idx="12658">
                  <c:v>12784</c:v>
                </c:pt>
                <c:pt idx="12659">
                  <c:v>9833</c:v>
                </c:pt>
                <c:pt idx="12660">
                  <c:v>11937</c:v>
                </c:pt>
                <c:pt idx="12661">
                  <c:v>10848</c:v>
                </c:pt>
                <c:pt idx="12662">
                  <c:v>12541</c:v>
                </c:pt>
                <c:pt idx="12663">
                  <c:v>12466</c:v>
                </c:pt>
                <c:pt idx="12664">
                  <c:v>12498</c:v>
                </c:pt>
                <c:pt idx="12665">
                  <c:v>9955</c:v>
                </c:pt>
                <c:pt idx="12666">
                  <c:v>9924</c:v>
                </c:pt>
                <c:pt idx="12667">
                  <c:v>12784</c:v>
                </c:pt>
                <c:pt idx="12668">
                  <c:v>9833</c:v>
                </c:pt>
                <c:pt idx="12669">
                  <c:v>11937</c:v>
                </c:pt>
                <c:pt idx="12670">
                  <c:v>10848</c:v>
                </c:pt>
                <c:pt idx="12671">
                  <c:v>12541</c:v>
                </c:pt>
                <c:pt idx="12672">
                  <c:v>12155</c:v>
                </c:pt>
                <c:pt idx="12673">
                  <c:v>12498</c:v>
                </c:pt>
                <c:pt idx="12674">
                  <c:v>9955</c:v>
                </c:pt>
                <c:pt idx="12675">
                  <c:v>9924</c:v>
                </c:pt>
                <c:pt idx="12676">
                  <c:v>12784</c:v>
                </c:pt>
                <c:pt idx="12677">
                  <c:v>9833</c:v>
                </c:pt>
                <c:pt idx="12678">
                  <c:v>11937</c:v>
                </c:pt>
                <c:pt idx="12679">
                  <c:v>10848</c:v>
                </c:pt>
                <c:pt idx="12680">
                  <c:v>12541</c:v>
                </c:pt>
                <c:pt idx="12681">
                  <c:v>12155</c:v>
                </c:pt>
                <c:pt idx="12682">
                  <c:v>11667</c:v>
                </c:pt>
                <c:pt idx="12683">
                  <c:v>9955</c:v>
                </c:pt>
                <c:pt idx="12684">
                  <c:v>9924</c:v>
                </c:pt>
                <c:pt idx="12685">
                  <c:v>12784</c:v>
                </c:pt>
                <c:pt idx="12686">
                  <c:v>9833</c:v>
                </c:pt>
                <c:pt idx="12687">
                  <c:v>11937</c:v>
                </c:pt>
                <c:pt idx="12688">
                  <c:v>10848</c:v>
                </c:pt>
                <c:pt idx="12689">
                  <c:v>12541</c:v>
                </c:pt>
                <c:pt idx="12690">
                  <c:v>12155</c:v>
                </c:pt>
                <c:pt idx="12691">
                  <c:v>11667</c:v>
                </c:pt>
                <c:pt idx="12692">
                  <c:v>11314</c:v>
                </c:pt>
                <c:pt idx="12693">
                  <c:v>9924</c:v>
                </c:pt>
                <c:pt idx="12694">
                  <c:v>12784</c:v>
                </c:pt>
                <c:pt idx="12695">
                  <c:v>9833</c:v>
                </c:pt>
                <c:pt idx="12696">
                  <c:v>11937</c:v>
                </c:pt>
                <c:pt idx="12697">
                  <c:v>10848</c:v>
                </c:pt>
                <c:pt idx="12698">
                  <c:v>12541</c:v>
                </c:pt>
                <c:pt idx="12699">
                  <c:v>12155</c:v>
                </c:pt>
                <c:pt idx="12700">
                  <c:v>11667</c:v>
                </c:pt>
                <c:pt idx="12701">
                  <c:v>11314</c:v>
                </c:pt>
                <c:pt idx="12702">
                  <c:v>11624</c:v>
                </c:pt>
                <c:pt idx="12703">
                  <c:v>12784</c:v>
                </c:pt>
                <c:pt idx="12704">
                  <c:v>9833</c:v>
                </c:pt>
                <c:pt idx="12705">
                  <c:v>11937</c:v>
                </c:pt>
                <c:pt idx="12706">
                  <c:v>10848</c:v>
                </c:pt>
                <c:pt idx="12707">
                  <c:v>12541</c:v>
                </c:pt>
                <c:pt idx="12708">
                  <c:v>12155</c:v>
                </c:pt>
                <c:pt idx="12709">
                  <c:v>11667</c:v>
                </c:pt>
                <c:pt idx="12710">
                  <c:v>11314</c:v>
                </c:pt>
                <c:pt idx="12711">
                  <c:v>11624</c:v>
                </c:pt>
                <c:pt idx="12712">
                  <c:v>12568</c:v>
                </c:pt>
                <c:pt idx="12713">
                  <c:v>9833</c:v>
                </c:pt>
                <c:pt idx="12714">
                  <c:v>11937</c:v>
                </c:pt>
                <c:pt idx="12715">
                  <c:v>10848</c:v>
                </c:pt>
                <c:pt idx="12716">
                  <c:v>12541</c:v>
                </c:pt>
                <c:pt idx="12717">
                  <c:v>12155</c:v>
                </c:pt>
                <c:pt idx="12718">
                  <c:v>11667</c:v>
                </c:pt>
                <c:pt idx="12719">
                  <c:v>11314</c:v>
                </c:pt>
                <c:pt idx="12720">
                  <c:v>11624</c:v>
                </c:pt>
                <c:pt idx="12721">
                  <c:v>12568</c:v>
                </c:pt>
                <c:pt idx="12722">
                  <c:v>10000</c:v>
                </c:pt>
                <c:pt idx="12723">
                  <c:v>11937</c:v>
                </c:pt>
                <c:pt idx="12724">
                  <c:v>10848</c:v>
                </c:pt>
                <c:pt idx="12725">
                  <c:v>12541</c:v>
                </c:pt>
                <c:pt idx="12726">
                  <c:v>12155</c:v>
                </c:pt>
                <c:pt idx="12727">
                  <c:v>11667</c:v>
                </c:pt>
                <c:pt idx="12728">
                  <c:v>11314</c:v>
                </c:pt>
                <c:pt idx="12729">
                  <c:v>11624</c:v>
                </c:pt>
                <c:pt idx="12730">
                  <c:v>12568</c:v>
                </c:pt>
                <c:pt idx="12731">
                  <c:v>10000</c:v>
                </c:pt>
                <c:pt idx="12732">
                  <c:v>12454</c:v>
                </c:pt>
                <c:pt idx="12733">
                  <c:v>13925</c:v>
                </c:pt>
                <c:pt idx="12734">
                  <c:v>12521</c:v>
                </c:pt>
                <c:pt idx="12735">
                  <c:v>12739</c:v>
                </c:pt>
                <c:pt idx="12736">
                  <c:v>13107</c:v>
                </c:pt>
                <c:pt idx="12737">
                  <c:v>12655</c:v>
                </c:pt>
                <c:pt idx="12738">
                  <c:v>13925</c:v>
                </c:pt>
                <c:pt idx="12739">
                  <c:v>12521</c:v>
                </c:pt>
                <c:pt idx="12740">
                  <c:v>12739</c:v>
                </c:pt>
                <c:pt idx="12741">
                  <c:v>13107</c:v>
                </c:pt>
                <c:pt idx="12742">
                  <c:v>12655</c:v>
                </c:pt>
                <c:pt idx="12743">
                  <c:v>12521</c:v>
                </c:pt>
                <c:pt idx="12744">
                  <c:v>12739</c:v>
                </c:pt>
                <c:pt idx="12745">
                  <c:v>13107</c:v>
                </c:pt>
                <c:pt idx="12746">
                  <c:v>12655</c:v>
                </c:pt>
                <c:pt idx="12747">
                  <c:v>12521</c:v>
                </c:pt>
                <c:pt idx="12748">
                  <c:v>12739</c:v>
                </c:pt>
                <c:pt idx="12749">
                  <c:v>13107</c:v>
                </c:pt>
                <c:pt idx="12750">
                  <c:v>12655</c:v>
                </c:pt>
                <c:pt idx="12751">
                  <c:v>12521</c:v>
                </c:pt>
                <c:pt idx="12752">
                  <c:v>12739</c:v>
                </c:pt>
                <c:pt idx="12753">
                  <c:v>13107</c:v>
                </c:pt>
                <c:pt idx="12754">
                  <c:v>12655</c:v>
                </c:pt>
                <c:pt idx="12755">
                  <c:v>12521</c:v>
                </c:pt>
                <c:pt idx="12756">
                  <c:v>12739</c:v>
                </c:pt>
                <c:pt idx="12757">
                  <c:v>13107</c:v>
                </c:pt>
                <c:pt idx="12758">
                  <c:v>12655</c:v>
                </c:pt>
                <c:pt idx="12759">
                  <c:v>11772</c:v>
                </c:pt>
                <c:pt idx="12760">
                  <c:v>11537</c:v>
                </c:pt>
                <c:pt idx="12761">
                  <c:v>11537</c:v>
                </c:pt>
                <c:pt idx="12762">
                  <c:v>11537</c:v>
                </c:pt>
                <c:pt idx="12763">
                  <c:v>11537</c:v>
                </c:pt>
                <c:pt idx="12764">
                  <c:v>11537</c:v>
                </c:pt>
                <c:pt idx="12765">
                  <c:v>5186</c:v>
                </c:pt>
                <c:pt idx="12766">
                  <c:v>11537</c:v>
                </c:pt>
                <c:pt idx="12767">
                  <c:v>5186</c:v>
                </c:pt>
                <c:pt idx="12768">
                  <c:v>11537</c:v>
                </c:pt>
                <c:pt idx="12769">
                  <c:v>5186</c:v>
                </c:pt>
                <c:pt idx="12770">
                  <c:v>11537</c:v>
                </c:pt>
                <c:pt idx="12771">
                  <c:v>5186</c:v>
                </c:pt>
                <c:pt idx="12772">
                  <c:v>11846</c:v>
                </c:pt>
                <c:pt idx="12773">
                  <c:v>11537</c:v>
                </c:pt>
                <c:pt idx="12774">
                  <c:v>5186</c:v>
                </c:pt>
                <c:pt idx="12775">
                  <c:v>11846</c:v>
                </c:pt>
                <c:pt idx="12776">
                  <c:v>11537</c:v>
                </c:pt>
                <c:pt idx="12777">
                  <c:v>5186</c:v>
                </c:pt>
                <c:pt idx="12778">
                  <c:v>11846</c:v>
                </c:pt>
                <c:pt idx="12779">
                  <c:v>5186</c:v>
                </c:pt>
                <c:pt idx="12780">
                  <c:v>11846</c:v>
                </c:pt>
                <c:pt idx="12781">
                  <c:v>5186</c:v>
                </c:pt>
                <c:pt idx="12782">
                  <c:v>11846</c:v>
                </c:pt>
                <c:pt idx="12783">
                  <c:v>5186</c:v>
                </c:pt>
                <c:pt idx="12784">
                  <c:v>11846</c:v>
                </c:pt>
                <c:pt idx="12785">
                  <c:v>12576</c:v>
                </c:pt>
                <c:pt idx="12786">
                  <c:v>5186</c:v>
                </c:pt>
                <c:pt idx="12787">
                  <c:v>11846</c:v>
                </c:pt>
                <c:pt idx="12788">
                  <c:v>12576</c:v>
                </c:pt>
                <c:pt idx="12789">
                  <c:v>11846</c:v>
                </c:pt>
                <c:pt idx="12790">
                  <c:v>12576</c:v>
                </c:pt>
                <c:pt idx="12791">
                  <c:v>12750</c:v>
                </c:pt>
                <c:pt idx="12792">
                  <c:v>11846</c:v>
                </c:pt>
                <c:pt idx="12793">
                  <c:v>12576</c:v>
                </c:pt>
                <c:pt idx="12794">
                  <c:v>12750</c:v>
                </c:pt>
                <c:pt idx="12795">
                  <c:v>11846</c:v>
                </c:pt>
                <c:pt idx="12796">
                  <c:v>12576</c:v>
                </c:pt>
                <c:pt idx="12797">
                  <c:v>12750</c:v>
                </c:pt>
                <c:pt idx="12798">
                  <c:v>12576</c:v>
                </c:pt>
                <c:pt idx="12799">
                  <c:v>12750</c:v>
                </c:pt>
                <c:pt idx="12800">
                  <c:v>12576</c:v>
                </c:pt>
                <c:pt idx="12801">
                  <c:v>12750</c:v>
                </c:pt>
                <c:pt idx="12802">
                  <c:v>10550</c:v>
                </c:pt>
                <c:pt idx="12803">
                  <c:v>12576</c:v>
                </c:pt>
                <c:pt idx="12804">
                  <c:v>12750</c:v>
                </c:pt>
                <c:pt idx="12805">
                  <c:v>10550</c:v>
                </c:pt>
                <c:pt idx="12806">
                  <c:v>12576</c:v>
                </c:pt>
                <c:pt idx="12807">
                  <c:v>12750</c:v>
                </c:pt>
                <c:pt idx="12808">
                  <c:v>10550</c:v>
                </c:pt>
                <c:pt idx="12809">
                  <c:v>10475</c:v>
                </c:pt>
                <c:pt idx="12810">
                  <c:v>12576</c:v>
                </c:pt>
                <c:pt idx="12811">
                  <c:v>12750</c:v>
                </c:pt>
                <c:pt idx="12812">
                  <c:v>10550</c:v>
                </c:pt>
                <c:pt idx="12813">
                  <c:v>10475</c:v>
                </c:pt>
                <c:pt idx="12814">
                  <c:v>12750</c:v>
                </c:pt>
                <c:pt idx="12815">
                  <c:v>10550</c:v>
                </c:pt>
                <c:pt idx="12816">
                  <c:v>10475</c:v>
                </c:pt>
                <c:pt idx="12817">
                  <c:v>12750</c:v>
                </c:pt>
                <c:pt idx="12818">
                  <c:v>10550</c:v>
                </c:pt>
                <c:pt idx="12819">
                  <c:v>10475</c:v>
                </c:pt>
                <c:pt idx="12820">
                  <c:v>11010</c:v>
                </c:pt>
                <c:pt idx="12821">
                  <c:v>10550</c:v>
                </c:pt>
                <c:pt idx="12822">
                  <c:v>10475</c:v>
                </c:pt>
                <c:pt idx="12823">
                  <c:v>11010</c:v>
                </c:pt>
                <c:pt idx="12824">
                  <c:v>10550</c:v>
                </c:pt>
                <c:pt idx="12825">
                  <c:v>10475</c:v>
                </c:pt>
                <c:pt idx="12826">
                  <c:v>11010</c:v>
                </c:pt>
                <c:pt idx="12827">
                  <c:v>16476</c:v>
                </c:pt>
                <c:pt idx="12828">
                  <c:v>15980</c:v>
                </c:pt>
                <c:pt idx="12829">
                  <c:v>15731</c:v>
                </c:pt>
                <c:pt idx="12830">
                  <c:v>15142</c:v>
                </c:pt>
                <c:pt idx="12831">
                  <c:v>15980</c:v>
                </c:pt>
                <c:pt idx="12832">
                  <c:v>15731</c:v>
                </c:pt>
                <c:pt idx="12833">
                  <c:v>15142</c:v>
                </c:pt>
                <c:pt idx="12834">
                  <c:v>15731</c:v>
                </c:pt>
                <c:pt idx="12835">
                  <c:v>15142</c:v>
                </c:pt>
                <c:pt idx="12836">
                  <c:v>15142</c:v>
                </c:pt>
                <c:pt idx="12837">
                  <c:v>15142</c:v>
                </c:pt>
                <c:pt idx="12838">
                  <c:v>13429</c:v>
                </c:pt>
                <c:pt idx="12839">
                  <c:v>13429</c:v>
                </c:pt>
                <c:pt idx="12840">
                  <c:v>13429</c:v>
                </c:pt>
                <c:pt idx="12841">
                  <c:v>13429</c:v>
                </c:pt>
                <c:pt idx="12842">
                  <c:v>13527</c:v>
                </c:pt>
                <c:pt idx="12843">
                  <c:v>13429</c:v>
                </c:pt>
                <c:pt idx="12844">
                  <c:v>13527</c:v>
                </c:pt>
                <c:pt idx="12845">
                  <c:v>13455</c:v>
                </c:pt>
                <c:pt idx="12846">
                  <c:v>13429</c:v>
                </c:pt>
                <c:pt idx="12847">
                  <c:v>13527</c:v>
                </c:pt>
                <c:pt idx="12848">
                  <c:v>13455</c:v>
                </c:pt>
                <c:pt idx="12849">
                  <c:v>13429</c:v>
                </c:pt>
                <c:pt idx="12850">
                  <c:v>13527</c:v>
                </c:pt>
                <c:pt idx="12851">
                  <c:v>13455</c:v>
                </c:pt>
                <c:pt idx="12852">
                  <c:v>13429</c:v>
                </c:pt>
                <c:pt idx="12853">
                  <c:v>13527</c:v>
                </c:pt>
                <c:pt idx="12854">
                  <c:v>13455</c:v>
                </c:pt>
                <c:pt idx="12855">
                  <c:v>13429</c:v>
                </c:pt>
                <c:pt idx="12856">
                  <c:v>13527</c:v>
                </c:pt>
                <c:pt idx="12857">
                  <c:v>13455</c:v>
                </c:pt>
                <c:pt idx="12858">
                  <c:v>13429</c:v>
                </c:pt>
                <c:pt idx="12859">
                  <c:v>13527</c:v>
                </c:pt>
                <c:pt idx="12860">
                  <c:v>13455</c:v>
                </c:pt>
                <c:pt idx="12861">
                  <c:v>13527</c:v>
                </c:pt>
                <c:pt idx="12862">
                  <c:v>13455</c:v>
                </c:pt>
                <c:pt idx="12863">
                  <c:v>13527</c:v>
                </c:pt>
                <c:pt idx="12864">
                  <c:v>13455</c:v>
                </c:pt>
                <c:pt idx="12865">
                  <c:v>13527</c:v>
                </c:pt>
                <c:pt idx="12866">
                  <c:v>13455</c:v>
                </c:pt>
                <c:pt idx="12867">
                  <c:v>13455</c:v>
                </c:pt>
                <c:pt idx="12868">
                  <c:v>9899</c:v>
                </c:pt>
                <c:pt idx="12869">
                  <c:v>12398</c:v>
                </c:pt>
                <c:pt idx="12870">
                  <c:v>12398</c:v>
                </c:pt>
                <c:pt idx="12871">
                  <c:v>9899</c:v>
                </c:pt>
                <c:pt idx="12872">
                  <c:v>12398</c:v>
                </c:pt>
                <c:pt idx="12873">
                  <c:v>12398</c:v>
                </c:pt>
                <c:pt idx="12874">
                  <c:v>10452</c:v>
                </c:pt>
                <c:pt idx="12875">
                  <c:v>9899</c:v>
                </c:pt>
                <c:pt idx="12876">
                  <c:v>12398</c:v>
                </c:pt>
                <c:pt idx="12877">
                  <c:v>12398</c:v>
                </c:pt>
                <c:pt idx="12878">
                  <c:v>10452</c:v>
                </c:pt>
                <c:pt idx="12879">
                  <c:v>12398</c:v>
                </c:pt>
                <c:pt idx="12880">
                  <c:v>12398</c:v>
                </c:pt>
                <c:pt idx="12881">
                  <c:v>10452</c:v>
                </c:pt>
                <c:pt idx="12882">
                  <c:v>11196</c:v>
                </c:pt>
                <c:pt idx="12883">
                  <c:v>12398</c:v>
                </c:pt>
                <c:pt idx="12884">
                  <c:v>12398</c:v>
                </c:pt>
                <c:pt idx="12885">
                  <c:v>10452</c:v>
                </c:pt>
                <c:pt idx="12886">
                  <c:v>11196</c:v>
                </c:pt>
                <c:pt idx="12887">
                  <c:v>10268</c:v>
                </c:pt>
                <c:pt idx="12888">
                  <c:v>12398</c:v>
                </c:pt>
                <c:pt idx="12889">
                  <c:v>12398</c:v>
                </c:pt>
                <c:pt idx="12890">
                  <c:v>10452</c:v>
                </c:pt>
                <c:pt idx="12891">
                  <c:v>11196</c:v>
                </c:pt>
                <c:pt idx="12892">
                  <c:v>10268</c:v>
                </c:pt>
                <c:pt idx="12893">
                  <c:v>12398</c:v>
                </c:pt>
                <c:pt idx="12894">
                  <c:v>10452</c:v>
                </c:pt>
                <c:pt idx="12895">
                  <c:v>11196</c:v>
                </c:pt>
                <c:pt idx="12896">
                  <c:v>10268</c:v>
                </c:pt>
                <c:pt idx="12897">
                  <c:v>12398</c:v>
                </c:pt>
                <c:pt idx="12898">
                  <c:v>10452</c:v>
                </c:pt>
                <c:pt idx="12899">
                  <c:v>11196</c:v>
                </c:pt>
                <c:pt idx="12900">
                  <c:v>10268</c:v>
                </c:pt>
                <c:pt idx="12901">
                  <c:v>10900</c:v>
                </c:pt>
                <c:pt idx="12902">
                  <c:v>10452</c:v>
                </c:pt>
                <c:pt idx="12903">
                  <c:v>11196</c:v>
                </c:pt>
                <c:pt idx="12904">
                  <c:v>10268</c:v>
                </c:pt>
                <c:pt idx="12905">
                  <c:v>10900</c:v>
                </c:pt>
                <c:pt idx="12906">
                  <c:v>10567</c:v>
                </c:pt>
                <c:pt idx="12907">
                  <c:v>10452</c:v>
                </c:pt>
                <c:pt idx="12908">
                  <c:v>11196</c:v>
                </c:pt>
                <c:pt idx="12909">
                  <c:v>10268</c:v>
                </c:pt>
                <c:pt idx="12910">
                  <c:v>10900</c:v>
                </c:pt>
                <c:pt idx="12911">
                  <c:v>10567</c:v>
                </c:pt>
                <c:pt idx="12912">
                  <c:v>10559</c:v>
                </c:pt>
                <c:pt idx="12913">
                  <c:v>10452</c:v>
                </c:pt>
                <c:pt idx="12914">
                  <c:v>11196</c:v>
                </c:pt>
                <c:pt idx="12915">
                  <c:v>10268</c:v>
                </c:pt>
                <c:pt idx="12916">
                  <c:v>10900</c:v>
                </c:pt>
                <c:pt idx="12917">
                  <c:v>10567</c:v>
                </c:pt>
                <c:pt idx="12918">
                  <c:v>10559</c:v>
                </c:pt>
                <c:pt idx="12919">
                  <c:v>11196</c:v>
                </c:pt>
                <c:pt idx="12920">
                  <c:v>10268</c:v>
                </c:pt>
                <c:pt idx="12921">
                  <c:v>10900</c:v>
                </c:pt>
                <c:pt idx="12922">
                  <c:v>10567</c:v>
                </c:pt>
                <c:pt idx="12923">
                  <c:v>10559</c:v>
                </c:pt>
                <c:pt idx="12924">
                  <c:v>9396</c:v>
                </c:pt>
                <c:pt idx="12925">
                  <c:v>11196</c:v>
                </c:pt>
                <c:pt idx="12926">
                  <c:v>10268</c:v>
                </c:pt>
                <c:pt idx="12927">
                  <c:v>10900</c:v>
                </c:pt>
                <c:pt idx="12928">
                  <c:v>10567</c:v>
                </c:pt>
                <c:pt idx="12929">
                  <c:v>10559</c:v>
                </c:pt>
                <c:pt idx="12930">
                  <c:v>9396</c:v>
                </c:pt>
                <c:pt idx="12931">
                  <c:v>10388</c:v>
                </c:pt>
                <c:pt idx="12932">
                  <c:v>10268</c:v>
                </c:pt>
                <c:pt idx="12933">
                  <c:v>10900</c:v>
                </c:pt>
                <c:pt idx="12934">
                  <c:v>10567</c:v>
                </c:pt>
                <c:pt idx="12935">
                  <c:v>10559</c:v>
                </c:pt>
                <c:pt idx="12936">
                  <c:v>9396</c:v>
                </c:pt>
                <c:pt idx="12937">
                  <c:v>10388</c:v>
                </c:pt>
                <c:pt idx="12938">
                  <c:v>9784</c:v>
                </c:pt>
                <c:pt idx="12939">
                  <c:v>10900</c:v>
                </c:pt>
                <c:pt idx="12940">
                  <c:v>10567</c:v>
                </c:pt>
                <c:pt idx="12941">
                  <c:v>10559</c:v>
                </c:pt>
                <c:pt idx="12942">
                  <c:v>9396</c:v>
                </c:pt>
                <c:pt idx="12943">
                  <c:v>10388</c:v>
                </c:pt>
                <c:pt idx="12944">
                  <c:v>9784</c:v>
                </c:pt>
                <c:pt idx="12945">
                  <c:v>10900</c:v>
                </c:pt>
                <c:pt idx="12946">
                  <c:v>10567</c:v>
                </c:pt>
                <c:pt idx="12947">
                  <c:v>10559</c:v>
                </c:pt>
                <c:pt idx="12948">
                  <c:v>9396</c:v>
                </c:pt>
                <c:pt idx="12949">
                  <c:v>10388</c:v>
                </c:pt>
                <c:pt idx="12950">
                  <c:v>9784</c:v>
                </c:pt>
                <c:pt idx="12951">
                  <c:v>10209</c:v>
                </c:pt>
                <c:pt idx="12952">
                  <c:v>10900</c:v>
                </c:pt>
                <c:pt idx="12953">
                  <c:v>10567</c:v>
                </c:pt>
                <c:pt idx="12954">
                  <c:v>10559</c:v>
                </c:pt>
                <c:pt idx="12955">
                  <c:v>9396</c:v>
                </c:pt>
                <c:pt idx="12956">
                  <c:v>10388</c:v>
                </c:pt>
                <c:pt idx="12957">
                  <c:v>9784</c:v>
                </c:pt>
                <c:pt idx="12958">
                  <c:v>10209</c:v>
                </c:pt>
                <c:pt idx="12959">
                  <c:v>10175</c:v>
                </c:pt>
                <c:pt idx="12960">
                  <c:v>10567</c:v>
                </c:pt>
                <c:pt idx="12961">
                  <c:v>10559</c:v>
                </c:pt>
                <c:pt idx="12962">
                  <c:v>9396</c:v>
                </c:pt>
                <c:pt idx="12963">
                  <c:v>10388</c:v>
                </c:pt>
                <c:pt idx="12964">
                  <c:v>9784</c:v>
                </c:pt>
                <c:pt idx="12965">
                  <c:v>10209</c:v>
                </c:pt>
                <c:pt idx="12966">
                  <c:v>10175</c:v>
                </c:pt>
                <c:pt idx="12967">
                  <c:v>9865</c:v>
                </c:pt>
                <c:pt idx="12968">
                  <c:v>10559</c:v>
                </c:pt>
                <c:pt idx="12969">
                  <c:v>9396</c:v>
                </c:pt>
                <c:pt idx="12970">
                  <c:v>10388</c:v>
                </c:pt>
                <c:pt idx="12971">
                  <c:v>9784</c:v>
                </c:pt>
                <c:pt idx="12972">
                  <c:v>10209</c:v>
                </c:pt>
                <c:pt idx="12973">
                  <c:v>10175</c:v>
                </c:pt>
                <c:pt idx="12974">
                  <c:v>9865</c:v>
                </c:pt>
                <c:pt idx="12975">
                  <c:v>9361</c:v>
                </c:pt>
                <c:pt idx="12976">
                  <c:v>9733</c:v>
                </c:pt>
                <c:pt idx="12977">
                  <c:v>9568</c:v>
                </c:pt>
                <c:pt idx="12978">
                  <c:v>8581</c:v>
                </c:pt>
                <c:pt idx="12979">
                  <c:v>8221</c:v>
                </c:pt>
                <c:pt idx="12980">
                  <c:v>8166</c:v>
                </c:pt>
                <c:pt idx="12981">
                  <c:v>8109</c:v>
                </c:pt>
                <c:pt idx="12982">
                  <c:v>9568</c:v>
                </c:pt>
                <c:pt idx="12983">
                  <c:v>8581</c:v>
                </c:pt>
                <c:pt idx="12984">
                  <c:v>8221</c:v>
                </c:pt>
                <c:pt idx="12985">
                  <c:v>8166</c:v>
                </c:pt>
                <c:pt idx="12986">
                  <c:v>8109</c:v>
                </c:pt>
                <c:pt idx="12987">
                  <c:v>7839</c:v>
                </c:pt>
                <c:pt idx="12988">
                  <c:v>8581</c:v>
                </c:pt>
                <c:pt idx="12989">
                  <c:v>8221</c:v>
                </c:pt>
                <c:pt idx="12990">
                  <c:v>8166</c:v>
                </c:pt>
                <c:pt idx="12991">
                  <c:v>8109</c:v>
                </c:pt>
                <c:pt idx="12992">
                  <c:v>7839</c:v>
                </c:pt>
                <c:pt idx="12993">
                  <c:v>7445</c:v>
                </c:pt>
                <c:pt idx="12994">
                  <c:v>14493</c:v>
                </c:pt>
                <c:pt idx="12995">
                  <c:v>12241</c:v>
                </c:pt>
                <c:pt idx="12996">
                  <c:v>12218</c:v>
                </c:pt>
                <c:pt idx="12997">
                  <c:v>11950</c:v>
                </c:pt>
                <c:pt idx="12998">
                  <c:v>12003</c:v>
                </c:pt>
                <c:pt idx="12999">
                  <c:v>14493</c:v>
                </c:pt>
                <c:pt idx="13000">
                  <c:v>12241</c:v>
                </c:pt>
                <c:pt idx="13001">
                  <c:v>12218</c:v>
                </c:pt>
                <c:pt idx="13002">
                  <c:v>11950</c:v>
                </c:pt>
                <c:pt idx="13003">
                  <c:v>12003</c:v>
                </c:pt>
                <c:pt idx="13004">
                  <c:v>11029</c:v>
                </c:pt>
                <c:pt idx="13005">
                  <c:v>12241</c:v>
                </c:pt>
                <c:pt idx="13006">
                  <c:v>12218</c:v>
                </c:pt>
                <c:pt idx="13007">
                  <c:v>11950</c:v>
                </c:pt>
                <c:pt idx="13008">
                  <c:v>12003</c:v>
                </c:pt>
                <c:pt idx="13009">
                  <c:v>11029</c:v>
                </c:pt>
                <c:pt idx="13010">
                  <c:v>11870</c:v>
                </c:pt>
                <c:pt idx="13011">
                  <c:v>12241</c:v>
                </c:pt>
                <c:pt idx="13012">
                  <c:v>12218</c:v>
                </c:pt>
                <c:pt idx="13013">
                  <c:v>11950</c:v>
                </c:pt>
                <c:pt idx="13014">
                  <c:v>12003</c:v>
                </c:pt>
                <c:pt idx="13015">
                  <c:v>11029</c:v>
                </c:pt>
                <c:pt idx="13016">
                  <c:v>11870</c:v>
                </c:pt>
                <c:pt idx="13017">
                  <c:v>12241</c:v>
                </c:pt>
                <c:pt idx="13018">
                  <c:v>12218</c:v>
                </c:pt>
                <c:pt idx="13019">
                  <c:v>11950</c:v>
                </c:pt>
                <c:pt idx="13020">
                  <c:v>12003</c:v>
                </c:pt>
                <c:pt idx="13021">
                  <c:v>11029</c:v>
                </c:pt>
                <c:pt idx="13022">
                  <c:v>9550</c:v>
                </c:pt>
                <c:pt idx="13023">
                  <c:v>12241</c:v>
                </c:pt>
                <c:pt idx="13024">
                  <c:v>12218</c:v>
                </c:pt>
                <c:pt idx="13025">
                  <c:v>11950</c:v>
                </c:pt>
                <c:pt idx="13026">
                  <c:v>12003</c:v>
                </c:pt>
                <c:pt idx="13027">
                  <c:v>11029</c:v>
                </c:pt>
                <c:pt idx="13028">
                  <c:v>9550</c:v>
                </c:pt>
                <c:pt idx="13029">
                  <c:v>11504</c:v>
                </c:pt>
                <c:pt idx="13030">
                  <c:v>12218</c:v>
                </c:pt>
                <c:pt idx="13031">
                  <c:v>11950</c:v>
                </c:pt>
                <c:pt idx="13032">
                  <c:v>12003</c:v>
                </c:pt>
                <c:pt idx="13033">
                  <c:v>11029</c:v>
                </c:pt>
                <c:pt idx="13034">
                  <c:v>11870</c:v>
                </c:pt>
                <c:pt idx="13035">
                  <c:v>9550</c:v>
                </c:pt>
                <c:pt idx="13036">
                  <c:v>11504</c:v>
                </c:pt>
                <c:pt idx="13037">
                  <c:v>11950</c:v>
                </c:pt>
                <c:pt idx="13038">
                  <c:v>12003</c:v>
                </c:pt>
                <c:pt idx="13039">
                  <c:v>11029</c:v>
                </c:pt>
                <c:pt idx="13040">
                  <c:v>11870</c:v>
                </c:pt>
                <c:pt idx="13041">
                  <c:v>9550</c:v>
                </c:pt>
                <c:pt idx="13042">
                  <c:v>11504</c:v>
                </c:pt>
                <c:pt idx="13043">
                  <c:v>10475</c:v>
                </c:pt>
                <c:pt idx="13044">
                  <c:v>12003</c:v>
                </c:pt>
                <c:pt idx="13045">
                  <c:v>11029</c:v>
                </c:pt>
                <c:pt idx="13046">
                  <c:v>11870</c:v>
                </c:pt>
                <c:pt idx="13047">
                  <c:v>9550</c:v>
                </c:pt>
                <c:pt idx="13048">
                  <c:v>11504</c:v>
                </c:pt>
                <c:pt idx="13049">
                  <c:v>10475</c:v>
                </c:pt>
                <c:pt idx="13050">
                  <c:v>11029</c:v>
                </c:pt>
                <c:pt idx="13051">
                  <c:v>9550</c:v>
                </c:pt>
                <c:pt idx="13052">
                  <c:v>11504</c:v>
                </c:pt>
                <c:pt idx="13053">
                  <c:v>10475</c:v>
                </c:pt>
                <c:pt idx="13054">
                  <c:v>9916</c:v>
                </c:pt>
                <c:pt idx="13055">
                  <c:v>11029</c:v>
                </c:pt>
                <c:pt idx="13056">
                  <c:v>9550</c:v>
                </c:pt>
                <c:pt idx="13057">
                  <c:v>11504</c:v>
                </c:pt>
                <c:pt idx="13058">
                  <c:v>10475</c:v>
                </c:pt>
                <c:pt idx="13059">
                  <c:v>9916</c:v>
                </c:pt>
                <c:pt idx="13060">
                  <c:v>9550</c:v>
                </c:pt>
                <c:pt idx="13061">
                  <c:v>11504</c:v>
                </c:pt>
                <c:pt idx="13062">
                  <c:v>10475</c:v>
                </c:pt>
                <c:pt idx="13063">
                  <c:v>9916</c:v>
                </c:pt>
                <c:pt idx="13064">
                  <c:v>9610</c:v>
                </c:pt>
                <c:pt idx="13065">
                  <c:v>9550</c:v>
                </c:pt>
                <c:pt idx="13066">
                  <c:v>11504</c:v>
                </c:pt>
                <c:pt idx="13067">
                  <c:v>10475</c:v>
                </c:pt>
                <c:pt idx="13068">
                  <c:v>9916</c:v>
                </c:pt>
                <c:pt idx="13069">
                  <c:v>9610</c:v>
                </c:pt>
                <c:pt idx="13070">
                  <c:v>11438</c:v>
                </c:pt>
                <c:pt idx="13071">
                  <c:v>9550</c:v>
                </c:pt>
                <c:pt idx="13072">
                  <c:v>11504</c:v>
                </c:pt>
                <c:pt idx="13073">
                  <c:v>10475</c:v>
                </c:pt>
                <c:pt idx="13074">
                  <c:v>9916</c:v>
                </c:pt>
                <c:pt idx="13075">
                  <c:v>9610</c:v>
                </c:pt>
                <c:pt idx="13076">
                  <c:v>11438</c:v>
                </c:pt>
                <c:pt idx="13077">
                  <c:v>10557</c:v>
                </c:pt>
                <c:pt idx="13078">
                  <c:v>11504</c:v>
                </c:pt>
                <c:pt idx="13079">
                  <c:v>10475</c:v>
                </c:pt>
                <c:pt idx="13080">
                  <c:v>9916</c:v>
                </c:pt>
                <c:pt idx="13081">
                  <c:v>9610</c:v>
                </c:pt>
                <c:pt idx="13082">
                  <c:v>11438</c:v>
                </c:pt>
                <c:pt idx="13083">
                  <c:v>10557</c:v>
                </c:pt>
                <c:pt idx="13084">
                  <c:v>10891</c:v>
                </c:pt>
                <c:pt idx="13085">
                  <c:v>10475</c:v>
                </c:pt>
                <c:pt idx="13086">
                  <c:v>9916</c:v>
                </c:pt>
                <c:pt idx="13087">
                  <c:v>9610</c:v>
                </c:pt>
                <c:pt idx="13088">
                  <c:v>11438</c:v>
                </c:pt>
                <c:pt idx="13089">
                  <c:v>10557</c:v>
                </c:pt>
                <c:pt idx="13090">
                  <c:v>10891</c:v>
                </c:pt>
                <c:pt idx="13091">
                  <c:v>11405</c:v>
                </c:pt>
                <c:pt idx="13092">
                  <c:v>10475</c:v>
                </c:pt>
                <c:pt idx="13093">
                  <c:v>9916</c:v>
                </c:pt>
                <c:pt idx="13094">
                  <c:v>9610</c:v>
                </c:pt>
                <c:pt idx="13095">
                  <c:v>11438</c:v>
                </c:pt>
                <c:pt idx="13096">
                  <c:v>10557</c:v>
                </c:pt>
                <c:pt idx="13097">
                  <c:v>10891</c:v>
                </c:pt>
                <c:pt idx="13098">
                  <c:v>11405</c:v>
                </c:pt>
                <c:pt idx="13099">
                  <c:v>10692</c:v>
                </c:pt>
                <c:pt idx="13100">
                  <c:v>9916</c:v>
                </c:pt>
                <c:pt idx="13101">
                  <c:v>9610</c:v>
                </c:pt>
                <c:pt idx="13102">
                  <c:v>11438</c:v>
                </c:pt>
                <c:pt idx="13103">
                  <c:v>10557</c:v>
                </c:pt>
                <c:pt idx="13104">
                  <c:v>10891</c:v>
                </c:pt>
                <c:pt idx="13105">
                  <c:v>11405</c:v>
                </c:pt>
                <c:pt idx="13106">
                  <c:v>10692</c:v>
                </c:pt>
                <c:pt idx="13107">
                  <c:v>11304</c:v>
                </c:pt>
                <c:pt idx="13108">
                  <c:v>9916</c:v>
                </c:pt>
                <c:pt idx="13109">
                  <c:v>9610</c:v>
                </c:pt>
                <c:pt idx="13110">
                  <c:v>11438</c:v>
                </c:pt>
                <c:pt idx="13111">
                  <c:v>10557</c:v>
                </c:pt>
                <c:pt idx="13112">
                  <c:v>10891</c:v>
                </c:pt>
                <c:pt idx="13113">
                  <c:v>11405</c:v>
                </c:pt>
                <c:pt idx="13114">
                  <c:v>10692</c:v>
                </c:pt>
                <c:pt idx="13115">
                  <c:v>11304</c:v>
                </c:pt>
                <c:pt idx="13116">
                  <c:v>10418</c:v>
                </c:pt>
                <c:pt idx="13117">
                  <c:v>9610</c:v>
                </c:pt>
                <c:pt idx="13118">
                  <c:v>11438</c:v>
                </c:pt>
                <c:pt idx="13119">
                  <c:v>10557</c:v>
                </c:pt>
                <c:pt idx="13120">
                  <c:v>10891</c:v>
                </c:pt>
                <c:pt idx="13121">
                  <c:v>11405</c:v>
                </c:pt>
                <c:pt idx="13122">
                  <c:v>10692</c:v>
                </c:pt>
                <c:pt idx="13123">
                  <c:v>11304</c:v>
                </c:pt>
                <c:pt idx="13124">
                  <c:v>10418</c:v>
                </c:pt>
                <c:pt idx="13125">
                  <c:v>10912</c:v>
                </c:pt>
                <c:pt idx="13126">
                  <c:v>9610</c:v>
                </c:pt>
                <c:pt idx="13127">
                  <c:v>11438</c:v>
                </c:pt>
                <c:pt idx="13128">
                  <c:v>10557</c:v>
                </c:pt>
                <c:pt idx="13129">
                  <c:v>10891</c:v>
                </c:pt>
                <c:pt idx="13130">
                  <c:v>11405</c:v>
                </c:pt>
                <c:pt idx="13131">
                  <c:v>10692</c:v>
                </c:pt>
                <c:pt idx="13132">
                  <c:v>11304</c:v>
                </c:pt>
                <c:pt idx="13133">
                  <c:v>10418</c:v>
                </c:pt>
                <c:pt idx="13134">
                  <c:v>10912</c:v>
                </c:pt>
                <c:pt idx="13135">
                  <c:v>9217</c:v>
                </c:pt>
                <c:pt idx="13136">
                  <c:v>11438</c:v>
                </c:pt>
                <c:pt idx="13137">
                  <c:v>10557</c:v>
                </c:pt>
                <c:pt idx="13138">
                  <c:v>10891</c:v>
                </c:pt>
                <c:pt idx="13139">
                  <c:v>11405</c:v>
                </c:pt>
                <c:pt idx="13140">
                  <c:v>10692</c:v>
                </c:pt>
                <c:pt idx="13141">
                  <c:v>11304</c:v>
                </c:pt>
                <c:pt idx="13142">
                  <c:v>10418</c:v>
                </c:pt>
                <c:pt idx="13143">
                  <c:v>10912</c:v>
                </c:pt>
                <c:pt idx="13144">
                  <c:v>9217</c:v>
                </c:pt>
                <c:pt idx="13145">
                  <c:v>10557</c:v>
                </c:pt>
                <c:pt idx="13146">
                  <c:v>10891</c:v>
                </c:pt>
                <c:pt idx="13147">
                  <c:v>11405</c:v>
                </c:pt>
                <c:pt idx="13148">
                  <c:v>10692</c:v>
                </c:pt>
                <c:pt idx="13149">
                  <c:v>11304</c:v>
                </c:pt>
                <c:pt idx="13150">
                  <c:v>10418</c:v>
                </c:pt>
                <c:pt idx="13151">
                  <c:v>10912</c:v>
                </c:pt>
                <c:pt idx="13152">
                  <c:v>9217</c:v>
                </c:pt>
                <c:pt idx="13153">
                  <c:v>10574</c:v>
                </c:pt>
                <c:pt idx="13154">
                  <c:v>10891</c:v>
                </c:pt>
                <c:pt idx="13155">
                  <c:v>11405</c:v>
                </c:pt>
                <c:pt idx="13156">
                  <c:v>10692</c:v>
                </c:pt>
                <c:pt idx="13157">
                  <c:v>11304</c:v>
                </c:pt>
                <c:pt idx="13158">
                  <c:v>10418</c:v>
                </c:pt>
                <c:pt idx="13159">
                  <c:v>10912</c:v>
                </c:pt>
                <c:pt idx="13160">
                  <c:v>9217</c:v>
                </c:pt>
                <c:pt idx="13161">
                  <c:v>10574</c:v>
                </c:pt>
                <c:pt idx="13162">
                  <c:v>10754</c:v>
                </c:pt>
                <c:pt idx="13163">
                  <c:v>11405</c:v>
                </c:pt>
                <c:pt idx="13164">
                  <c:v>10692</c:v>
                </c:pt>
                <c:pt idx="13165">
                  <c:v>11304</c:v>
                </c:pt>
                <c:pt idx="13166">
                  <c:v>10418</c:v>
                </c:pt>
                <c:pt idx="13167">
                  <c:v>10912</c:v>
                </c:pt>
                <c:pt idx="13168">
                  <c:v>9217</c:v>
                </c:pt>
                <c:pt idx="13169">
                  <c:v>10574</c:v>
                </c:pt>
                <c:pt idx="13170">
                  <c:v>10754</c:v>
                </c:pt>
                <c:pt idx="13171">
                  <c:v>9412</c:v>
                </c:pt>
                <c:pt idx="13172">
                  <c:v>10692</c:v>
                </c:pt>
                <c:pt idx="13173">
                  <c:v>11304</c:v>
                </c:pt>
                <c:pt idx="13174">
                  <c:v>10418</c:v>
                </c:pt>
                <c:pt idx="13175">
                  <c:v>10912</c:v>
                </c:pt>
                <c:pt idx="13176">
                  <c:v>9217</c:v>
                </c:pt>
                <c:pt idx="13177">
                  <c:v>10574</c:v>
                </c:pt>
                <c:pt idx="13178">
                  <c:v>10754</c:v>
                </c:pt>
                <c:pt idx="13179">
                  <c:v>9412</c:v>
                </c:pt>
                <c:pt idx="13180">
                  <c:v>10838</c:v>
                </c:pt>
                <c:pt idx="13181">
                  <c:v>11304</c:v>
                </c:pt>
                <c:pt idx="13182">
                  <c:v>10418</c:v>
                </c:pt>
                <c:pt idx="13183">
                  <c:v>10912</c:v>
                </c:pt>
                <c:pt idx="13184">
                  <c:v>9217</c:v>
                </c:pt>
                <c:pt idx="13185">
                  <c:v>10574</c:v>
                </c:pt>
                <c:pt idx="13186">
                  <c:v>10754</c:v>
                </c:pt>
                <c:pt idx="13187">
                  <c:v>9412</c:v>
                </c:pt>
                <c:pt idx="13188">
                  <c:v>10838</c:v>
                </c:pt>
                <c:pt idx="13189">
                  <c:v>8178</c:v>
                </c:pt>
                <c:pt idx="13190">
                  <c:v>10418</c:v>
                </c:pt>
                <c:pt idx="13191">
                  <c:v>10912</c:v>
                </c:pt>
                <c:pt idx="13192">
                  <c:v>9217</c:v>
                </c:pt>
                <c:pt idx="13193">
                  <c:v>10574</c:v>
                </c:pt>
                <c:pt idx="13194">
                  <c:v>10754</c:v>
                </c:pt>
                <c:pt idx="13195">
                  <c:v>9412</c:v>
                </c:pt>
                <c:pt idx="13196">
                  <c:v>10838</c:v>
                </c:pt>
                <c:pt idx="13197">
                  <c:v>8178</c:v>
                </c:pt>
                <c:pt idx="13198">
                  <c:v>10159</c:v>
                </c:pt>
                <c:pt idx="13199">
                  <c:v>10912</c:v>
                </c:pt>
                <c:pt idx="13200">
                  <c:v>9217</c:v>
                </c:pt>
                <c:pt idx="13201">
                  <c:v>10574</c:v>
                </c:pt>
                <c:pt idx="13202">
                  <c:v>10754</c:v>
                </c:pt>
                <c:pt idx="13203">
                  <c:v>9412</c:v>
                </c:pt>
                <c:pt idx="13204">
                  <c:v>10838</c:v>
                </c:pt>
                <c:pt idx="13205">
                  <c:v>8178</c:v>
                </c:pt>
                <c:pt idx="13206">
                  <c:v>10159</c:v>
                </c:pt>
                <c:pt idx="13207">
                  <c:v>9217</c:v>
                </c:pt>
                <c:pt idx="13208">
                  <c:v>10574</c:v>
                </c:pt>
                <c:pt idx="13209">
                  <c:v>10754</c:v>
                </c:pt>
                <c:pt idx="13210">
                  <c:v>9412</c:v>
                </c:pt>
                <c:pt idx="13211">
                  <c:v>10838</c:v>
                </c:pt>
                <c:pt idx="13212">
                  <c:v>8178</c:v>
                </c:pt>
                <c:pt idx="13213">
                  <c:v>10159</c:v>
                </c:pt>
                <c:pt idx="13214">
                  <c:v>10979</c:v>
                </c:pt>
                <c:pt idx="13215">
                  <c:v>10574</c:v>
                </c:pt>
                <c:pt idx="13216">
                  <c:v>10754</c:v>
                </c:pt>
                <c:pt idx="13217">
                  <c:v>9412</c:v>
                </c:pt>
                <c:pt idx="13218">
                  <c:v>10838</c:v>
                </c:pt>
                <c:pt idx="13219">
                  <c:v>8178</c:v>
                </c:pt>
                <c:pt idx="13220">
                  <c:v>10159</c:v>
                </c:pt>
                <c:pt idx="13221">
                  <c:v>10979</c:v>
                </c:pt>
                <c:pt idx="13222">
                  <c:v>9870</c:v>
                </c:pt>
                <c:pt idx="13223">
                  <c:v>10574</c:v>
                </c:pt>
                <c:pt idx="13224">
                  <c:v>10754</c:v>
                </c:pt>
                <c:pt idx="13225">
                  <c:v>9412</c:v>
                </c:pt>
                <c:pt idx="13226">
                  <c:v>10838</c:v>
                </c:pt>
                <c:pt idx="13227">
                  <c:v>8178</c:v>
                </c:pt>
                <c:pt idx="13228">
                  <c:v>10159</c:v>
                </c:pt>
                <c:pt idx="13229">
                  <c:v>10979</c:v>
                </c:pt>
                <c:pt idx="13230">
                  <c:v>9870</c:v>
                </c:pt>
                <c:pt idx="13231">
                  <c:v>9571</c:v>
                </c:pt>
                <c:pt idx="13232">
                  <c:v>10754</c:v>
                </c:pt>
                <c:pt idx="13233">
                  <c:v>9412</c:v>
                </c:pt>
                <c:pt idx="13234">
                  <c:v>10838</c:v>
                </c:pt>
                <c:pt idx="13235">
                  <c:v>8178</c:v>
                </c:pt>
                <c:pt idx="13236">
                  <c:v>10159</c:v>
                </c:pt>
                <c:pt idx="13237">
                  <c:v>10979</c:v>
                </c:pt>
                <c:pt idx="13238">
                  <c:v>9870</c:v>
                </c:pt>
                <c:pt idx="13239">
                  <c:v>9571</c:v>
                </c:pt>
                <c:pt idx="13240">
                  <c:v>9877</c:v>
                </c:pt>
                <c:pt idx="13241">
                  <c:v>9412</c:v>
                </c:pt>
                <c:pt idx="13242">
                  <c:v>10838</c:v>
                </c:pt>
                <c:pt idx="13243">
                  <c:v>8178</c:v>
                </c:pt>
                <c:pt idx="13244">
                  <c:v>10159</c:v>
                </c:pt>
                <c:pt idx="13245">
                  <c:v>10979</c:v>
                </c:pt>
                <c:pt idx="13246">
                  <c:v>9870</c:v>
                </c:pt>
                <c:pt idx="13247">
                  <c:v>9571</c:v>
                </c:pt>
                <c:pt idx="13248">
                  <c:v>9877</c:v>
                </c:pt>
                <c:pt idx="13249">
                  <c:v>10838</c:v>
                </c:pt>
                <c:pt idx="13250">
                  <c:v>8178</c:v>
                </c:pt>
                <c:pt idx="13251">
                  <c:v>10159</c:v>
                </c:pt>
                <c:pt idx="13252">
                  <c:v>10979</c:v>
                </c:pt>
                <c:pt idx="13253">
                  <c:v>9870</c:v>
                </c:pt>
                <c:pt idx="13254">
                  <c:v>9571</c:v>
                </c:pt>
                <c:pt idx="13255">
                  <c:v>9877</c:v>
                </c:pt>
                <c:pt idx="13256">
                  <c:v>9470</c:v>
                </c:pt>
                <c:pt idx="13257">
                  <c:v>8178</c:v>
                </c:pt>
                <c:pt idx="13258">
                  <c:v>10159</c:v>
                </c:pt>
                <c:pt idx="13259">
                  <c:v>10979</c:v>
                </c:pt>
                <c:pt idx="13260">
                  <c:v>9870</c:v>
                </c:pt>
                <c:pt idx="13261">
                  <c:v>9571</c:v>
                </c:pt>
                <c:pt idx="13262">
                  <c:v>9877</c:v>
                </c:pt>
                <c:pt idx="13263">
                  <c:v>9470</c:v>
                </c:pt>
                <c:pt idx="13264">
                  <c:v>8952</c:v>
                </c:pt>
                <c:pt idx="13265">
                  <c:v>10159</c:v>
                </c:pt>
                <c:pt idx="13266">
                  <c:v>10979</c:v>
                </c:pt>
                <c:pt idx="13267">
                  <c:v>9870</c:v>
                </c:pt>
                <c:pt idx="13268">
                  <c:v>9571</c:v>
                </c:pt>
                <c:pt idx="13269">
                  <c:v>9877</c:v>
                </c:pt>
                <c:pt idx="13270">
                  <c:v>9470</c:v>
                </c:pt>
                <c:pt idx="13271">
                  <c:v>8952</c:v>
                </c:pt>
                <c:pt idx="13272">
                  <c:v>9620</c:v>
                </c:pt>
                <c:pt idx="13273">
                  <c:v>10979</c:v>
                </c:pt>
                <c:pt idx="13274">
                  <c:v>9870</c:v>
                </c:pt>
                <c:pt idx="13275">
                  <c:v>9571</c:v>
                </c:pt>
                <c:pt idx="13276">
                  <c:v>9877</c:v>
                </c:pt>
                <c:pt idx="13277">
                  <c:v>9470</c:v>
                </c:pt>
                <c:pt idx="13278">
                  <c:v>8952</c:v>
                </c:pt>
                <c:pt idx="13279">
                  <c:v>9620</c:v>
                </c:pt>
                <c:pt idx="13280">
                  <c:v>10979</c:v>
                </c:pt>
                <c:pt idx="13281">
                  <c:v>9870</c:v>
                </c:pt>
                <c:pt idx="13282">
                  <c:v>9571</c:v>
                </c:pt>
                <c:pt idx="13283">
                  <c:v>9877</c:v>
                </c:pt>
                <c:pt idx="13284">
                  <c:v>9470</c:v>
                </c:pt>
                <c:pt idx="13285">
                  <c:v>8952</c:v>
                </c:pt>
                <c:pt idx="13286">
                  <c:v>9620</c:v>
                </c:pt>
                <c:pt idx="13287">
                  <c:v>9432</c:v>
                </c:pt>
                <c:pt idx="13288">
                  <c:v>9870</c:v>
                </c:pt>
                <c:pt idx="13289">
                  <c:v>9571</c:v>
                </c:pt>
                <c:pt idx="13290">
                  <c:v>9877</c:v>
                </c:pt>
                <c:pt idx="13291">
                  <c:v>9470</c:v>
                </c:pt>
                <c:pt idx="13292">
                  <c:v>8952</c:v>
                </c:pt>
                <c:pt idx="13293">
                  <c:v>9620</c:v>
                </c:pt>
                <c:pt idx="13294">
                  <c:v>9432</c:v>
                </c:pt>
                <c:pt idx="13295">
                  <c:v>9571</c:v>
                </c:pt>
                <c:pt idx="13296">
                  <c:v>9877</c:v>
                </c:pt>
                <c:pt idx="13297">
                  <c:v>9470</c:v>
                </c:pt>
                <c:pt idx="13298">
                  <c:v>8952</c:v>
                </c:pt>
                <c:pt idx="13299">
                  <c:v>9620</c:v>
                </c:pt>
                <c:pt idx="13300">
                  <c:v>9432</c:v>
                </c:pt>
                <c:pt idx="13301">
                  <c:v>10309</c:v>
                </c:pt>
                <c:pt idx="13302">
                  <c:v>9877</c:v>
                </c:pt>
                <c:pt idx="13303">
                  <c:v>9470</c:v>
                </c:pt>
                <c:pt idx="13304">
                  <c:v>8952</c:v>
                </c:pt>
                <c:pt idx="13305">
                  <c:v>9620</c:v>
                </c:pt>
                <c:pt idx="13306">
                  <c:v>9432</c:v>
                </c:pt>
                <c:pt idx="13307">
                  <c:v>10309</c:v>
                </c:pt>
                <c:pt idx="13308">
                  <c:v>9470</c:v>
                </c:pt>
                <c:pt idx="13309">
                  <c:v>8952</c:v>
                </c:pt>
                <c:pt idx="13310">
                  <c:v>9620</c:v>
                </c:pt>
                <c:pt idx="13311">
                  <c:v>9432</c:v>
                </c:pt>
                <c:pt idx="13312">
                  <c:v>10309</c:v>
                </c:pt>
                <c:pt idx="13313">
                  <c:v>8815</c:v>
                </c:pt>
                <c:pt idx="13314">
                  <c:v>9470</c:v>
                </c:pt>
                <c:pt idx="13315">
                  <c:v>8952</c:v>
                </c:pt>
                <c:pt idx="13316">
                  <c:v>9620</c:v>
                </c:pt>
                <c:pt idx="13317">
                  <c:v>9432</c:v>
                </c:pt>
                <c:pt idx="13318">
                  <c:v>10309</c:v>
                </c:pt>
                <c:pt idx="13319">
                  <c:v>8815</c:v>
                </c:pt>
                <c:pt idx="13320">
                  <c:v>9540</c:v>
                </c:pt>
                <c:pt idx="13321">
                  <c:v>8952</c:v>
                </c:pt>
                <c:pt idx="13322">
                  <c:v>9620</c:v>
                </c:pt>
                <c:pt idx="13323">
                  <c:v>9432</c:v>
                </c:pt>
                <c:pt idx="13324">
                  <c:v>10309</c:v>
                </c:pt>
                <c:pt idx="13325">
                  <c:v>8815</c:v>
                </c:pt>
                <c:pt idx="13326">
                  <c:v>9540</c:v>
                </c:pt>
                <c:pt idx="13327">
                  <c:v>10053</c:v>
                </c:pt>
                <c:pt idx="13328">
                  <c:v>9620</c:v>
                </c:pt>
                <c:pt idx="13329">
                  <c:v>9432</c:v>
                </c:pt>
                <c:pt idx="13330">
                  <c:v>10309</c:v>
                </c:pt>
                <c:pt idx="13331">
                  <c:v>8815</c:v>
                </c:pt>
                <c:pt idx="13332">
                  <c:v>9540</c:v>
                </c:pt>
                <c:pt idx="13333">
                  <c:v>10053</c:v>
                </c:pt>
                <c:pt idx="13334">
                  <c:v>9432</c:v>
                </c:pt>
                <c:pt idx="13335">
                  <c:v>10309</c:v>
                </c:pt>
                <c:pt idx="13336">
                  <c:v>8815</c:v>
                </c:pt>
                <c:pt idx="13337">
                  <c:v>9540</c:v>
                </c:pt>
                <c:pt idx="13338">
                  <c:v>10053</c:v>
                </c:pt>
                <c:pt idx="13339">
                  <c:v>10393</c:v>
                </c:pt>
                <c:pt idx="13340">
                  <c:v>9432</c:v>
                </c:pt>
                <c:pt idx="13341">
                  <c:v>10309</c:v>
                </c:pt>
                <c:pt idx="13342">
                  <c:v>8815</c:v>
                </c:pt>
                <c:pt idx="13343">
                  <c:v>9540</c:v>
                </c:pt>
                <c:pt idx="13344">
                  <c:v>10053</c:v>
                </c:pt>
                <c:pt idx="13345">
                  <c:v>10393</c:v>
                </c:pt>
                <c:pt idx="13346">
                  <c:v>10395</c:v>
                </c:pt>
                <c:pt idx="13347">
                  <c:v>10309</c:v>
                </c:pt>
                <c:pt idx="13348">
                  <c:v>8815</c:v>
                </c:pt>
                <c:pt idx="13349">
                  <c:v>9540</c:v>
                </c:pt>
                <c:pt idx="13350">
                  <c:v>10053</c:v>
                </c:pt>
                <c:pt idx="13351">
                  <c:v>10393</c:v>
                </c:pt>
                <c:pt idx="13352">
                  <c:v>10395</c:v>
                </c:pt>
                <c:pt idx="13353">
                  <c:v>9746</c:v>
                </c:pt>
                <c:pt idx="13354">
                  <c:v>10309</c:v>
                </c:pt>
                <c:pt idx="13355">
                  <c:v>8815</c:v>
                </c:pt>
                <c:pt idx="13356">
                  <c:v>9540</c:v>
                </c:pt>
                <c:pt idx="13357">
                  <c:v>10053</c:v>
                </c:pt>
                <c:pt idx="13358">
                  <c:v>10393</c:v>
                </c:pt>
                <c:pt idx="13359">
                  <c:v>10395</c:v>
                </c:pt>
                <c:pt idx="13360">
                  <c:v>9746</c:v>
                </c:pt>
                <c:pt idx="13361">
                  <c:v>9868</c:v>
                </c:pt>
                <c:pt idx="13362">
                  <c:v>8815</c:v>
                </c:pt>
                <c:pt idx="13363">
                  <c:v>9540</c:v>
                </c:pt>
                <c:pt idx="13364">
                  <c:v>10053</c:v>
                </c:pt>
                <c:pt idx="13365">
                  <c:v>10393</c:v>
                </c:pt>
                <c:pt idx="13366">
                  <c:v>10395</c:v>
                </c:pt>
                <c:pt idx="13367">
                  <c:v>9746</c:v>
                </c:pt>
                <c:pt idx="13368">
                  <c:v>9868</c:v>
                </c:pt>
                <c:pt idx="13369">
                  <c:v>8815</c:v>
                </c:pt>
                <c:pt idx="13370">
                  <c:v>9540</c:v>
                </c:pt>
                <c:pt idx="13371">
                  <c:v>10053</c:v>
                </c:pt>
                <c:pt idx="13372">
                  <c:v>10393</c:v>
                </c:pt>
                <c:pt idx="13373">
                  <c:v>10395</c:v>
                </c:pt>
                <c:pt idx="13374">
                  <c:v>9746</c:v>
                </c:pt>
                <c:pt idx="13375">
                  <c:v>9868</c:v>
                </c:pt>
                <c:pt idx="13376">
                  <c:v>8912</c:v>
                </c:pt>
                <c:pt idx="13377">
                  <c:v>9540</c:v>
                </c:pt>
                <c:pt idx="13378">
                  <c:v>10053</c:v>
                </c:pt>
                <c:pt idx="13379">
                  <c:v>10393</c:v>
                </c:pt>
                <c:pt idx="13380">
                  <c:v>10395</c:v>
                </c:pt>
                <c:pt idx="13381">
                  <c:v>9746</c:v>
                </c:pt>
                <c:pt idx="13382">
                  <c:v>9868</c:v>
                </c:pt>
                <c:pt idx="13383">
                  <c:v>8912</c:v>
                </c:pt>
                <c:pt idx="13384">
                  <c:v>10172</c:v>
                </c:pt>
                <c:pt idx="13385">
                  <c:v>10053</c:v>
                </c:pt>
                <c:pt idx="13386">
                  <c:v>10393</c:v>
                </c:pt>
                <c:pt idx="13387">
                  <c:v>10395</c:v>
                </c:pt>
                <c:pt idx="13388">
                  <c:v>9746</c:v>
                </c:pt>
                <c:pt idx="13389">
                  <c:v>9868</c:v>
                </c:pt>
                <c:pt idx="13390">
                  <c:v>8912</c:v>
                </c:pt>
                <c:pt idx="13391">
                  <c:v>10172</c:v>
                </c:pt>
                <c:pt idx="13392">
                  <c:v>7865</c:v>
                </c:pt>
                <c:pt idx="13393">
                  <c:v>10393</c:v>
                </c:pt>
                <c:pt idx="13394">
                  <c:v>10395</c:v>
                </c:pt>
                <c:pt idx="13395">
                  <c:v>9746</c:v>
                </c:pt>
                <c:pt idx="13396">
                  <c:v>9868</c:v>
                </c:pt>
                <c:pt idx="13397">
                  <c:v>8912</c:v>
                </c:pt>
                <c:pt idx="13398">
                  <c:v>10172</c:v>
                </c:pt>
                <c:pt idx="13399">
                  <c:v>7865</c:v>
                </c:pt>
                <c:pt idx="13400">
                  <c:v>10799</c:v>
                </c:pt>
                <c:pt idx="13401">
                  <c:v>10393</c:v>
                </c:pt>
                <c:pt idx="13402">
                  <c:v>10395</c:v>
                </c:pt>
                <c:pt idx="13403">
                  <c:v>9746</c:v>
                </c:pt>
                <c:pt idx="13404">
                  <c:v>9868</c:v>
                </c:pt>
                <c:pt idx="13405">
                  <c:v>8912</c:v>
                </c:pt>
                <c:pt idx="13406">
                  <c:v>10172</c:v>
                </c:pt>
                <c:pt idx="13407">
                  <c:v>7865</c:v>
                </c:pt>
                <c:pt idx="13408">
                  <c:v>10799</c:v>
                </c:pt>
                <c:pt idx="13409">
                  <c:v>10395</c:v>
                </c:pt>
                <c:pt idx="13410">
                  <c:v>9746</c:v>
                </c:pt>
                <c:pt idx="13411">
                  <c:v>9868</c:v>
                </c:pt>
                <c:pt idx="13412">
                  <c:v>8912</c:v>
                </c:pt>
                <c:pt idx="13413">
                  <c:v>10172</c:v>
                </c:pt>
                <c:pt idx="13414">
                  <c:v>7865</c:v>
                </c:pt>
                <c:pt idx="13415">
                  <c:v>10799</c:v>
                </c:pt>
                <c:pt idx="13416">
                  <c:v>10302</c:v>
                </c:pt>
                <c:pt idx="13417">
                  <c:v>9746</c:v>
                </c:pt>
                <c:pt idx="13418">
                  <c:v>9868</c:v>
                </c:pt>
                <c:pt idx="13419">
                  <c:v>8912</c:v>
                </c:pt>
                <c:pt idx="13420">
                  <c:v>10172</c:v>
                </c:pt>
                <c:pt idx="13421">
                  <c:v>7865</c:v>
                </c:pt>
                <c:pt idx="13422">
                  <c:v>10799</c:v>
                </c:pt>
                <c:pt idx="13423">
                  <c:v>10302</c:v>
                </c:pt>
                <c:pt idx="13424">
                  <c:v>9868</c:v>
                </c:pt>
                <c:pt idx="13425">
                  <c:v>8912</c:v>
                </c:pt>
                <c:pt idx="13426">
                  <c:v>10172</c:v>
                </c:pt>
                <c:pt idx="13427">
                  <c:v>7865</c:v>
                </c:pt>
                <c:pt idx="13428">
                  <c:v>10799</c:v>
                </c:pt>
                <c:pt idx="13429">
                  <c:v>10302</c:v>
                </c:pt>
                <c:pt idx="13430">
                  <c:v>8912</c:v>
                </c:pt>
                <c:pt idx="13431">
                  <c:v>10172</c:v>
                </c:pt>
                <c:pt idx="13432">
                  <c:v>7865</c:v>
                </c:pt>
                <c:pt idx="13433">
                  <c:v>10799</c:v>
                </c:pt>
                <c:pt idx="13434">
                  <c:v>10302</c:v>
                </c:pt>
                <c:pt idx="13435">
                  <c:v>9661</c:v>
                </c:pt>
                <c:pt idx="13436">
                  <c:v>8912</c:v>
                </c:pt>
                <c:pt idx="13437">
                  <c:v>10172</c:v>
                </c:pt>
                <c:pt idx="13438">
                  <c:v>7865</c:v>
                </c:pt>
                <c:pt idx="13439">
                  <c:v>10799</c:v>
                </c:pt>
                <c:pt idx="13440">
                  <c:v>10302</c:v>
                </c:pt>
                <c:pt idx="13441">
                  <c:v>9661</c:v>
                </c:pt>
                <c:pt idx="13442">
                  <c:v>10166</c:v>
                </c:pt>
                <c:pt idx="13443">
                  <c:v>12820</c:v>
                </c:pt>
                <c:pt idx="13444">
                  <c:v>12028</c:v>
                </c:pt>
                <c:pt idx="13445">
                  <c:v>12500</c:v>
                </c:pt>
                <c:pt idx="13446">
                  <c:v>10102</c:v>
                </c:pt>
                <c:pt idx="13447">
                  <c:v>12820</c:v>
                </c:pt>
                <c:pt idx="13448">
                  <c:v>12028</c:v>
                </c:pt>
                <c:pt idx="13449">
                  <c:v>12500</c:v>
                </c:pt>
                <c:pt idx="13450">
                  <c:v>10102</c:v>
                </c:pt>
                <c:pt idx="13451">
                  <c:v>11073</c:v>
                </c:pt>
                <c:pt idx="13452">
                  <c:v>12820</c:v>
                </c:pt>
                <c:pt idx="13453">
                  <c:v>12028</c:v>
                </c:pt>
                <c:pt idx="13454">
                  <c:v>12500</c:v>
                </c:pt>
                <c:pt idx="13455">
                  <c:v>10102</c:v>
                </c:pt>
                <c:pt idx="13456">
                  <c:v>11073</c:v>
                </c:pt>
                <c:pt idx="13457">
                  <c:v>8560</c:v>
                </c:pt>
                <c:pt idx="13458">
                  <c:v>12028</c:v>
                </c:pt>
                <c:pt idx="13459">
                  <c:v>12500</c:v>
                </c:pt>
                <c:pt idx="13460">
                  <c:v>10102</c:v>
                </c:pt>
                <c:pt idx="13461">
                  <c:v>11073</c:v>
                </c:pt>
                <c:pt idx="13462">
                  <c:v>8560</c:v>
                </c:pt>
                <c:pt idx="13463">
                  <c:v>12500</c:v>
                </c:pt>
                <c:pt idx="13464">
                  <c:v>10102</c:v>
                </c:pt>
                <c:pt idx="13465">
                  <c:v>11073</c:v>
                </c:pt>
                <c:pt idx="13466">
                  <c:v>8560</c:v>
                </c:pt>
                <c:pt idx="13467">
                  <c:v>9567</c:v>
                </c:pt>
                <c:pt idx="13468">
                  <c:v>12500</c:v>
                </c:pt>
                <c:pt idx="13469">
                  <c:v>10102</c:v>
                </c:pt>
                <c:pt idx="13470">
                  <c:v>11073</c:v>
                </c:pt>
                <c:pt idx="13471">
                  <c:v>8560</c:v>
                </c:pt>
                <c:pt idx="13472">
                  <c:v>9567</c:v>
                </c:pt>
                <c:pt idx="13473">
                  <c:v>10018</c:v>
                </c:pt>
                <c:pt idx="13474">
                  <c:v>12500</c:v>
                </c:pt>
                <c:pt idx="13475">
                  <c:v>10102</c:v>
                </c:pt>
                <c:pt idx="13476">
                  <c:v>11073</c:v>
                </c:pt>
                <c:pt idx="13477">
                  <c:v>8560</c:v>
                </c:pt>
                <c:pt idx="13478">
                  <c:v>9567</c:v>
                </c:pt>
                <c:pt idx="13479">
                  <c:v>10018</c:v>
                </c:pt>
                <c:pt idx="13480">
                  <c:v>9888</c:v>
                </c:pt>
                <c:pt idx="13481">
                  <c:v>10102</c:v>
                </c:pt>
                <c:pt idx="13482">
                  <c:v>11073</c:v>
                </c:pt>
                <c:pt idx="13483">
                  <c:v>8560</c:v>
                </c:pt>
                <c:pt idx="13484">
                  <c:v>9567</c:v>
                </c:pt>
                <c:pt idx="13485">
                  <c:v>10018</c:v>
                </c:pt>
                <c:pt idx="13486">
                  <c:v>9888</c:v>
                </c:pt>
                <c:pt idx="13487">
                  <c:v>9903</c:v>
                </c:pt>
                <c:pt idx="13488">
                  <c:v>10102</c:v>
                </c:pt>
                <c:pt idx="13489">
                  <c:v>11073</c:v>
                </c:pt>
                <c:pt idx="13490">
                  <c:v>8560</c:v>
                </c:pt>
                <c:pt idx="13491">
                  <c:v>9567</c:v>
                </c:pt>
                <c:pt idx="13492">
                  <c:v>10018</c:v>
                </c:pt>
                <c:pt idx="13493">
                  <c:v>9888</c:v>
                </c:pt>
                <c:pt idx="13494">
                  <c:v>9903</c:v>
                </c:pt>
                <c:pt idx="13495">
                  <c:v>10102</c:v>
                </c:pt>
                <c:pt idx="13496">
                  <c:v>11073</c:v>
                </c:pt>
                <c:pt idx="13497">
                  <c:v>8560</c:v>
                </c:pt>
                <c:pt idx="13498">
                  <c:v>9567</c:v>
                </c:pt>
                <c:pt idx="13499">
                  <c:v>10018</c:v>
                </c:pt>
                <c:pt idx="13500">
                  <c:v>9888</c:v>
                </c:pt>
                <c:pt idx="13501">
                  <c:v>9903</c:v>
                </c:pt>
                <c:pt idx="13502">
                  <c:v>9713</c:v>
                </c:pt>
                <c:pt idx="13503">
                  <c:v>11073</c:v>
                </c:pt>
                <c:pt idx="13504">
                  <c:v>8560</c:v>
                </c:pt>
                <c:pt idx="13505">
                  <c:v>9567</c:v>
                </c:pt>
                <c:pt idx="13506">
                  <c:v>10018</c:v>
                </c:pt>
                <c:pt idx="13507">
                  <c:v>9888</c:v>
                </c:pt>
                <c:pt idx="13508">
                  <c:v>9903</c:v>
                </c:pt>
                <c:pt idx="13509">
                  <c:v>9713</c:v>
                </c:pt>
                <c:pt idx="13510">
                  <c:v>8560</c:v>
                </c:pt>
                <c:pt idx="13511">
                  <c:v>9567</c:v>
                </c:pt>
                <c:pt idx="13512">
                  <c:v>10018</c:v>
                </c:pt>
                <c:pt idx="13513">
                  <c:v>9888</c:v>
                </c:pt>
                <c:pt idx="13514">
                  <c:v>9903</c:v>
                </c:pt>
                <c:pt idx="13515">
                  <c:v>9713</c:v>
                </c:pt>
                <c:pt idx="13516">
                  <c:v>9476</c:v>
                </c:pt>
                <c:pt idx="13517">
                  <c:v>9567</c:v>
                </c:pt>
                <c:pt idx="13518">
                  <c:v>10018</c:v>
                </c:pt>
                <c:pt idx="13519">
                  <c:v>9888</c:v>
                </c:pt>
                <c:pt idx="13520">
                  <c:v>9903</c:v>
                </c:pt>
                <c:pt idx="13521">
                  <c:v>9713</c:v>
                </c:pt>
                <c:pt idx="13522">
                  <c:v>9476</c:v>
                </c:pt>
                <c:pt idx="13523">
                  <c:v>9567</c:v>
                </c:pt>
                <c:pt idx="13524">
                  <c:v>10018</c:v>
                </c:pt>
                <c:pt idx="13525">
                  <c:v>9888</c:v>
                </c:pt>
                <c:pt idx="13526">
                  <c:v>9903</c:v>
                </c:pt>
                <c:pt idx="13527">
                  <c:v>9713</c:v>
                </c:pt>
                <c:pt idx="13528">
                  <c:v>9476</c:v>
                </c:pt>
                <c:pt idx="13529">
                  <c:v>10018</c:v>
                </c:pt>
                <c:pt idx="13530">
                  <c:v>9888</c:v>
                </c:pt>
                <c:pt idx="13531">
                  <c:v>9903</c:v>
                </c:pt>
                <c:pt idx="13532">
                  <c:v>9713</c:v>
                </c:pt>
                <c:pt idx="13533">
                  <c:v>9476</c:v>
                </c:pt>
                <c:pt idx="13534">
                  <c:v>9888</c:v>
                </c:pt>
                <c:pt idx="13535">
                  <c:v>9903</c:v>
                </c:pt>
                <c:pt idx="13536">
                  <c:v>9713</c:v>
                </c:pt>
                <c:pt idx="13537">
                  <c:v>9476</c:v>
                </c:pt>
                <c:pt idx="13538">
                  <c:v>9903</c:v>
                </c:pt>
                <c:pt idx="13539">
                  <c:v>9713</c:v>
                </c:pt>
                <c:pt idx="13540">
                  <c:v>9476</c:v>
                </c:pt>
                <c:pt idx="13541">
                  <c:v>9713</c:v>
                </c:pt>
                <c:pt idx="13542">
                  <c:v>9476</c:v>
                </c:pt>
                <c:pt idx="13543">
                  <c:v>9376</c:v>
                </c:pt>
                <c:pt idx="13544">
                  <c:v>9713</c:v>
                </c:pt>
                <c:pt idx="13545">
                  <c:v>9476</c:v>
                </c:pt>
                <c:pt idx="13546">
                  <c:v>9376</c:v>
                </c:pt>
                <c:pt idx="13547">
                  <c:v>14450</c:v>
                </c:pt>
                <c:pt idx="13548">
                  <c:v>14236</c:v>
                </c:pt>
                <c:pt idx="13549">
                  <c:v>11356</c:v>
                </c:pt>
                <c:pt idx="13550">
                  <c:v>12750</c:v>
                </c:pt>
                <c:pt idx="13551">
                  <c:v>14450</c:v>
                </c:pt>
                <c:pt idx="13552">
                  <c:v>14236</c:v>
                </c:pt>
                <c:pt idx="13553">
                  <c:v>11356</c:v>
                </c:pt>
                <c:pt idx="13554">
                  <c:v>12750</c:v>
                </c:pt>
                <c:pt idx="13555">
                  <c:v>13145</c:v>
                </c:pt>
                <c:pt idx="13556">
                  <c:v>14450</c:v>
                </c:pt>
                <c:pt idx="13557">
                  <c:v>14236</c:v>
                </c:pt>
                <c:pt idx="13558">
                  <c:v>11356</c:v>
                </c:pt>
                <c:pt idx="13559">
                  <c:v>12750</c:v>
                </c:pt>
                <c:pt idx="13560">
                  <c:v>13145</c:v>
                </c:pt>
                <c:pt idx="13561">
                  <c:v>12096</c:v>
                </c:pt>
                <c:pt idx="13562">
                  <c:v>14450</c:v>
                </c:pt>
                <c:pt idx="13563">
                  <c:v>14236</c:v>
                </c:pt>
                <c:pt idx="13564">
                  <c:v>11356</c:v>
                </c:pt>
                <c:pt idx="13565">
                  <c:v>12750</c:v>
                </c:pt>
                <c:pt idx="13566">
                  <c:v>13145</c:v>
                </c:pt>
                <c:pt idx="13567">
                  <c:v>12096</c:v>
                </c:pt>
                <c:pt idx="13568">
                  <c:v>11569</c:v>
                </c:pt>
                <c:pt idx="13569">
                  <c:v>14236</c:v>
                </c:pt>
                <c:pt idx="13570">
                  <c:v>11356</c:v>
                </c:pt>
                <c:pt idx="13571">
                  <c:v>12750</c:v>
                </c:pt>
                <c:pt idx="13572">
                  <c:v>13145</c:v>
                </c:pt>
                <c:pt idx="13573">
                  <c:v>12096</c:v>
                </c:pt>
                <c:pt idx="13574">
                  <c:v>11569</c:v>
                </c:pt>
                <c:pt idx="13575">
                  <c:v>14236</c:v>
                </c:pt>
                <c:pt idx="13576">
                  <c:v>11356</c:v>
                </c:pt>
                <c:pt idx="13577">
                  <c:v>12750</c:v>
                </c:pt>
                <c:pt idx="13578">
                  <c:v>13145</c:v>
                </c:pt>
                <c:pt idx="13579">
                  <c:v>12096</c:v>
                </c:pt>
                <c:pt idx="13580">
                  <c:v>11569</c:v>
                </c:pt>
                <c:pt idx="13581">
                  <c:v>11583</c:v>
                </c:pt>
                <c:pt idx="13582">
                  <c:v>11356</c:v>
                </c:pt>
                <c:pt idx="13583">
                  <c:v>12750</c:v>
                </c:pt>
                <c:pt idx="13584">
                  <c:v>13145</c:v>
                </c:pt>
                <c:pt idx="13585">
                  <c:v>12096</c:v>
                </c:pt>
                <c:pt idx="13586">
                  <c:v>11569</c:v>
                </c:pt>
                <c:pt idx="13587">
                  <c:v>11583</c:v>
                </c:pt>
                <c:pt idx="13588">
                  <c:v>11356</c:v>
                </c:pt>
                <c:pt idx="13589">
                  <c:v>12750</c:v>
                </c:pt>
                <c:pt idx="13590">
                  <c:v>13145</c:v>
                </c:pt>
                <c:pt idx="13591">
                  <c:v>12096</c:v>
                </c:pt>
                <c:pt idx="13592">
                  <c:v>11569</c:v>
                </c:pt>
                <c:pt idx="13593">
                  <c:v>11583</c:v>
                </c:pt>
                <c:pt idx="13594">
                  <c:v>10653</c:v>
                </c:pt>
                <c:pt idx="13595">
                  <c:v>11356</c:v>
                </c:pt>
                <c:pt idx="13596">
                  <c:v>12750</c:v>
                </c:pt>
                <c:pt idx="13597">
                  <c:v>13145</c:v>
                </c:pt>
                <c:pt idx="13598">
                  <c:v>12096</c:v>
                </c:pt>
                <c:pt idx="13599">
                  <c:v>11569</c:v>
                </c:pt>
                <c:pt idx="13600">
                  <c:v>11583</c:v>
                </c:pt>
                <c:pt idx="13601">
                  <c:v>10653</c:v>
                </c:pt>
                <c:pt idx="13602">
                  <c:v>12750</c:v>
                </c:pt>
                <c:pt idx="13603">
                  <c:v>13145</c:v>
                </c:pt>
                <c:pt idx="13604">
                  <c:v>12096</c:v>
                </c:pt>
                <c:pt idx="13605">
                  <c:v>11569</c:v>
                </c:pt>
                <c:pt idx="13606">
                  <c:v>11583</c:v>
                </c:pt>
                <c:pt idx="13607">
                  <c:v>10653</c:v>
                </c:pt>
                <c:pt idx="13608">
                  <c:v>10623</c:v>
                </c:pt>
                <c:pt idx="13609">
                  <c:v>13145</c:v>
                </c:pt>
                <c:pt idx="13610">
                  <c:v>12096</c:v>
                </c:pt>
                <c:pt idx="13611">
                  <c:v>11569</c:v>
                </c:pt>
                <c:pt idx="13612">
                  <c:v>11583</c:v>
                </c:pt>
                <c:pt idx="13613">
                  <c:v>10653</c:v>
                </c:pt>
                <c:pt idx="13614">
                  <c:v>10623</c:v>
                </c:pt>
                <c:pt idx="13615">
                  <c:v>11234</c:v>
                </c:pt>
                <c:pt idx="13616">
                  <c:v>12096</c:v>
                </c:pt>
                <c:pt idx="13617">
                  <c:v>11569</c:v>
                </c:pt>
                <c:pt idx="13618">
                  <c:v>11583</c:v>
                </c:pt>
                <c:pt idx="13619">
                  <c:v>10653</c:v>
                </c:pt>
                <c:pt idx="13620">
                  <c:v>10623</c:v>
                </c:pt>
                <c:pt idx="13621">
                  <c:v>11234</c:v>
                </c:pt>
                <c:pt idx="13622">
                  <c:v>11588</c:v>
                </c:pt>
                <c:pt idx="13623">
                  <c:v>11569</c:v>
                </c:pt>
                <c:pt idx="13624">
                  <c:v>11583</c:v>
                </c:pt>
                <c:pt idx="13625">
                  <c:v>10653</c:v>
                </c:pt>
                <c:pt idx="13626">
                  <c:v>10623</c:v>
                </c:pt>
                <c:pt idx="13627">
                  <c:v>11234</c:v>
                </c:pt>
                <c:pt idx="13628">
                  <c:v>11588</c:v>
                </c:pt>
                <c:pt idx="13629">
                  <c:v>11583</c:v>
                </c:pt>
                <c:pt idx="13630">
                  <c:v>10653</c:v>
                </c:pt>
                <c:pt idx="13631">
                  <c:v>10623</c:v>
                </c:pt>
                <c:pt idx="13632">
                  <c:v>11234</c:v>
                </c:pt>
                <c:pt idx="13633">
                  <c:v>11588</c:v>
                </c:pt>
                <c:pt idx="13634">
                  <c:v>11813</c:v>
                </c:pt>
                <c:pt idx="13635">
                  <c:v>11583</c:v>
                </c:pt>
                <c:pt idx="13636">
                  <c:v>10653</c:v>
                </c:pt>
                <c:pt idx="13637">
                  <c:v>10623</c:v>
                </c:pt>
                <c:pt idx="13638">
                  <c:v>11234</c:v>
                </c:pt>
                <c:pt idx="13639">
                  <c:v>11588</c:v>
                </c:pt>
                <c:pt idx="13640">
                  <c:v>11813</c:v>
                </c:pt>
                <c:pt idx="13641">
                  <c:v>10653</c:v>
                </c:pt>
                <c:pt idx="13642">
                  <c:v>10623</c:v>
                </c:pt>
                <c:pt idx="13643">
                  <c:v>11234</c:v>
                </c:pt>
                <c:pt idx="13644">
                  <c:v>11588</c:v>
                </c:pt>
                <c:pt idx="13645">
                  <c:v>11813</c:v>
                </c:pt>
                <c:pt idx="13646">
                  <c:v>10413</c:v>
                </c:pt>
                <c:pt idx="13647">
                  <c:v>10653</c:v>
                </c:pt>
                <c:pt idx="13648">
                  <c:v>10623</c:v>
                </c:pt>
                <c:pt idx="13649">
                  <c:v>11234</c:v>
                </c:pt>
                <c:pt idx="13650">
                  <c:v>11588</c:v>
                </c:pt>
                <c:pt idx="13651">
                  <c:v>11813</c:v>
                </c:pt>
                <c:pt idx="13652">
                  <c:v>10413</c:v>
                </c:pt>
                <c:pt idx="13653">
                  <c:v>11241</c:v>
                </c:pt>
                <c:pt idx="13654">
                  <c:v>10623</c:v>
                </c:pt>
                <c:pt idx="13655">
                  <c:v>11234</c:v>
                </c:pt>
                <c:pt idx="13656">
                  <c:v>11588</c:v>
                </c:pt>
                <c:pt idx="13657">
                  <c:v>11813</c:v>
                </c:pt>
                <c:pt idx="13658">
                  <c:v>10413</c:v>
                </c:pt>
                <c:pt idx="13659">
                  <c:v>11241</c:v>
                </c:pt>
                <c:pt idx="13660">
                  <c:v>11095</c:v>
                </c:pt>
                <c:pt idx="13661">
                  <c:v>10623</c:v>
                </c:pt>
                <c:pt idx="13662">
                  <c:v>11234</c:v>
                </c:pt>
                <c:pt idx="13663">
                  <c:v>11588</c:v>
                </c:pt>
                <c:pt idx="13664">
                  <c:v>11813</c:v>
                </c:pt>
                <c:pt idx="13665">
                  <c:v>10413</c:v>
                </c:pt>
                <c:pt idx="13666">
                  <c:v>11241</c:v>
                </c:pt>
                <c:pt idx="13667">
                  <c:v>11095</c:v>
                </c:pt>
                <c:pt idx="13668">
                  <c:v>12641</c:v>
                </c:pt>
                <c:pt idx="13669">
                  <c:v>11234</c:v>
                </c:pt>
                <c:pt idx="13670">
                  <c:v>11588</c:v>
                </c:pt>
                <c:pt idx="13671">
                  <c:v>11813</c:v>
                </c:pt>
                <c:pt idx="13672">
                  <c:v>10413</c:v>
                </c:pt>
                <c:pt idx="13673">
                  <c:v>11241</c:v>
                </c:pt>
                <c:pt idx="13674">
                  <c:v>11095</c:v>
                </c:pt>
                <c:pt idx="13675">
                  <c:v>12641</c:v>
                </c:pt>
                <c:pt idx="13676">
                  <c:v>11588</c:v>
                </c:pt>
                <c:pt idx="13677">
                  <c:v>11813</c:v>
                </c:pt>
                <c:pt idx="13678">
                  <c:v>10413</c:v>
                </c:pt>
                <c:pt idx="13679">
                  <c:v>11241</c:v>
                </c:pt>
                <c:pt idx="13680">
                  <c:v>11095</c:v>
                </c:pt>
                <c:pt idx="13681">
                  <c:v>12641</c:v>
                </c:pt>
                <c:pt idx="13682">
                  <c:v>11631</c:v>
                </c:pt>
                <c:pt idx="13683">
                  <c:v>11813</c:v>
                </c:pt>
                <c:pt idx="13684">
                  <c:v>10413</c:v>
                </c:pt>
                <c:pt idx="13685">
                  <c:v>11241</c:v>
                </c:pt>
                <c:pt idx="13686">
                  <c:v>11095</c:v>
                </c:pt>
                <c:pt idx="13687">
                  <c:v>12641</c:v>
                </c:pt>
                <c:pt idx="13688">
                  <c:v>11631</c:v>
                </c:pt>
                <c:pt idx="13689">
                  <c:v>2807</c:v>
                </c:pt>
                <c:pt idx="13690">
                  <c:v>11813</c:v>
                </c:pt>
                <c:pt idx="13691">
                  <c:v>10413</c:v>
                </c:pt>
                <c:pt idx="13692">
                  <c:v>11241</c:v>
                </c:pt>
                <c:pt idx="13693">
                  <c:v>11095</c:v>
                </c:pt>
                <c:pt idx="13694">
                  <c:v>12641</c:v>
                </c:pt>
                <c:pt idx="13695">
                  <c:v>11631</c:v>
                </c:pt>
                <c:pt idx="13696">
                  <c:v>2807</c:v>
                </c:pt>
                <c:pt idx="13697">
                  <c:v>11543</c:v>
                </c:pt>
                <c:pt idx="13698">
                  <c:v>10413</c:v>
                </c:pt>
                <c:pt idx="13699">
                  <c:v>11241</c:v>
                </c:pt>
                <c:pt idx="13700">
                  <c:v>11095</c:v>
                </c:pt>
                <c:pt idx="13701">
                  <c:v>12641</c:v>
                </c:pt>
                <c:pt idx="13702">
                  <c:v>11631</c:v>
                </c:pt>
                <c:pt idx="13703">
                  <c:v>2807</c:v>
                </c:pt>
                <c:pt idx="13704">
                  <c:v>11543</c:v>
                </c:pt>
                <c:pt idx="13705">
                  <c:v>11526</c:v>
                </c:pt>
                <c:pt idx="13706">
                  <c:v>10413</c:v>
                </c:pt>
                <c:pt idx="13707">
                  <c:v>11241</c:v>
                </c:pt>
                <c:pt idx="13708">
                  <c:v>11095</c:v>
                </c:pt>
                <c:pt idx="13709">
                  <c:v>12641</c:v>
                </c:pt>
                <c:pt idx="13710">
                  <c:v>11631</c:v>
                </c:pt>
                <c:pt idx="13711">
                  <c:v>2807</c:v>
                </c:pt>
                <c:pt idx="13712">
                  <c:v>11543</c:v>
                </c:pt>
                <c:pt idx="13713">
                  <c:v>11526</c:v>
                </c:pt>
                <c:pt idx="13714">
                  <c:v>10928</c:v>
                </c:pt>
                <c:pt idx="13715">
                  <c:v>11241</c:v>
                </c:pt>
                <c:pt idx="13716">
                  <c:v>11095</c:v>
                </c:pt>
                <c:pt idx="13717">
                  <c:v>12641</c:v>
                </c:pt>
                <c:pt idx="13718">
                  <c:v>11631</c:v>
                </c:pt>
                <c:pt idx="13719">
                  <c:v>2807</c:v>
                </c:pt>
                <c:pt idx="13720">
                  <c:v>11543</c:v>
                </c:pt>
                <c:pt idx="13721">
                  <c:v>11526</c:v>
                </c:pt>
                <c:pt idx="13722">
                  <c:v>10928</c:v>
                </c:pt>
                <c:pt idx="13723">
                  <c:v>11095</c:v>
                </c:pt>
                <c:pt idx="13724">
                  <c:v>12641</c:v>
                </c:pt>
                <c:pt idx="13725">
                  <c:v>11631</c:v>
                </c:pt>
                <c:pt idx="13726">
                  <c:v>2807</c:v>
                </c:pt>
                <c:pt idx="13727">
                  <c:v>11543</c:v>
                </c:pt>
                <c:pt idx="13728">
                  <c:v>11526</c:v>
                </c:pt>
                <c:pt idx="13729">
                  <c:v>10928</c:v>
                </c:pt>
                <c:pt idx="13730">
                  <c:v>11697</c:v>
                </c:pt>
                <c:pt idx="13731">
                  <c:v>12641</c:v>
                </c:pt>
                <c:pt idx="13732">
                  <c:v>11631</c:v>
                </c:pt>
                <c:pt idx="13733">
                  <c:v>2807</c:v>
                </c:pt>
                <c:pt idx="13734">
                  <c:v>11543</c:v>
                </c:pt>
                <c:pt idx="13735">
                  <c:v>11526</c:v>
                </c:pt>
                <c:pt idx="13736">
                  <c:v>10928</c:v>
                </c:pt>
                <c:pt idx="13737">
                  <c:v>11697</c:v>
                </c:pt>
                <c:pt idx="13738">
                  <c:v>9020</c:v>
                </c:pt>
                <c:pt idx="13739">
                  <c:v>11631</c:v>
                </c:pt>
                <c:pt idx="13740">
                  <c:v>2807</c:v>
                </c:pt>
                <c:pt idx="13741">
                  <c:v>11543</c:v>
                </c:pt>
                <c:pt idx="13742">
                  <c:v>11526</c:v>
                </c:pt>
                <c:pt idx="13743">
                  <c:v>10928</c:v>
                </c:pt>
                <c:pt idx="13744">
                  <c:v>11697</c:v>
                </c:pt>
                <c:pt idx="13745">
                  <c:v>9020</c:v>
                </c:pt>
                <c:pt idx="13746">
                  <c:v>9353</c:v>
                </c:pt>
                <c:pt idx="13747">
                  <c:v>11631</c:v>
                </c:pt>
                <c:pt idx="13748">
                  <c:v>2807</c:v>
                </c:pt>
                <c:pt idx="13749">
                  <c:v>11543</c:v>
                </c:pt>
                <c:pt idx="13750">
                  <c:v>11526</c:v>
                </c:pt>
                <c:pt idx="13751">
                  <c:v>10928</c:v>
                </c:pt>
                <c:pt idx="13752">
                  <c:v>11697</c:v>
                </c:pt>
                <c:pt idx="13753">
                  <c:v>9020</c:v>
                </c:pt>
                <c:pt idx="13754">
                  <c:v>9353</c:v>
                </c:pt>
                <c:pt idx="13755">
                  <c:v>10563</c:v>
                </c:pt>
                <c:pt idx="13756">
                  <c:v>2807</c:v>
                </c:pt>
                <c:pt idx="13757">
                  <c:v>11543</c:v>
                </c:pt>
                <c:pt idx="13758">
                  <c:v>11526</c:v>
                </c:pt>
                <c:pt idx="13759">
                  <c:v>10928</c:v>
                </c:pt>
                <c:pt idx="13760">
                  <c:v>11697</c:v>
                </c:pt>
                <c:pt idx="13761">
                  <c:v>9020</c:v>
                </c:pt>
                <c:pt idx="13762">
                  <c:v>9353</c:v>
                </c:pt>
                <c:pt idx="13763">
                  <c:v>10563</c:v>
                </c:pt>
                <c:pt idx="13764">
                  <c:v>11543</c:v>
                </c:pt>
                <c:pt idx="13765">
                  <c:v>11526</c:v>
                </c:pt>
                <c:pt idx="13766">
                  <c:v>10928</c:v>
                </c:pt>
                <c:pt idx="13767">
                  <c:v>11697</c:v>
                </c:pt>
                <c:pt idx="13768">
                  <c:v>9020</c:v>
                </c:pt>
                <c:pt idx="13769">
                  <c:v>9353</c:v>
                </c:pt>
                <c:pt idx="13770">
                  <c:v>10563</c:v>
                </c:pt>
                <c:pt idx="13771">
                  <c:v>10435</c:v>
                </c:pt>
                <c:pt idx="13772">
                  <c:v>11526</c:v>
                </c:pt>
                <c:pt idx="13773">
                  <c:v>10928</c:v>
                </c:pt>
                <c:pt idx="13774">
                  <c:v>11697</c:v>
                </c:pt>
                <c:pt idx="13775">
                  <c:v>9020</c:v>
                </c:pt>
                <c:pt idx="13776">
                  <c:v>9353</c:v>
                </c:pt>
                <c:pt idx="13777">
                  <c:v>10563</c:v>
                </c:pt>
                <c:pt idx="13778">
                  <c:v>10435</c:v>
                </c:pt>
                <c:pt idx="13779">
                  <c:v>10924</c:v>
                </c:pt>
                <c:pt idx="13780">
                  <c:v>10928</c:v>
                </c:pt>
                <c:pt idx="13781">
                  <c:v>11697</c:v>
                </c:pt>
                <c:pt idx="13782">
                  <c:v>9020</c:v>
                </c:pt>
                <c:pt idx="13783">
                  <c:v>9353</c:v>
                </c:pt>
                <c:pt idx="13784">
                  <c:v>10563</c:v>
                </c:pt>
                <c:pt idx="13785">
                  <c:v>10435</c:v>
                </c:pt>
                <c:pt idx="13786">
                  <c:v>10924</c:v>
                </c:pt>
                <c:pt idx="13787">
                  <c:v>10016</c:v>
                </c:pt>
                <c:pt idx="13788">
                  <c:v>11697</c:v>
                </c:pt>
                <c:pt idx="13789">
                  <c:v>9020</c:v>
                </c:pt>
                <c:pt idx="13790">
                  <c:v>9353</c:v>
                </c:pt>
                <c:pt idx="13791">
                  <c:v>10563</c:v>
                </c:pt>
                <c:pt idx="13792">
                  <c:v>10435</c:v>
                </c:pt>
                <c:pt idx="13793">
                  <c:v>10924</c:v>
                </c:pt>
                <c:pt idx="13794">
                  <c:v>10016</c:v>
                </c:pt>
                <c:pt idx="13795">
                  <c:v>9700</c:v>
                </c:pt>
                <c:pt idx="13796">
                  <c:v>11697</c:v>
                </c:pt>
                <c:pt idx="13797">
                  <c:v>9020</c:v>
                </c:pt>
                <c:pt idx="13798">
                  <c:v>9353</c:v>
                </c:pt>
                <c:pt idx="13799">
                  <c:v>10563</c:v>
                </c:pt>
                <c:pt idx="13800">
                  <c:v>10435</c:v>
                </c:pt>
                <c:pt idx="13801">
                  <c:v>10924</c:v>
                </c:pt>
                <c:pt idx="13802">
                  <c:v>10016</c:v>
                </c:pt>
                <c:pt idx="13803">
                  <c:v>9700</c:v>
                </c:pt>
                <c:pt idx="13804">
                  <c:v>10957</c:v>
                </c:pt>
                <c:pt idx="13805">
                  <c:v>9020</c:v>
                </c:pt>
                <c:pt idx="13806">
                  <c:v>9353</c:v>
                </c:pt>
                <c:pt idx="13807">
                  <c:v>10563</c:v>
                </c:pt>
                <c:pt idx="13808">
                  <c:v>10435</c:v>
                </c:pt>
                <c:pt idx="13809">
                  <c:v>10924</c:v>
                </c:pt>
                <c:pt idx="13810">
                  <c:v>10016</c:v>
                </c:pt>
                <c:pt idx="13811">
                  <c:v>9700</c:v>
                </c:pt>
                <c:pt idx="13812">
                  <c:v>10957</c:v>
                </c:pt>
                <c:pt idx="13813">
                  <c:v>10142</c:v>
                </c:pt>
                <c:pt idx="13814">
                  <c:v>9353</c:v>
                </c:pt>
                <c:pt idx="13815">
                  <c:v>10563</c:v>
                </c:pt>
                <c:pt idx="13816">
                  <c:v>10435</c:v>
                </c:pt>
                <c:pt idx="13817">
                  <c:v>10924</c:v>
                </c:pt>
                <c:pt idx="13818">
                  <c:v>10016</c:v>
                </c:pt>
                <c:pt idx="13819">
                  <c:v>9700</c:v>
                </c:pt>
                <c:pt idx="13820">
                  <c:v>10957</c:v>
                </c:pt>
                <c:pt idx="13821">
                  <c:v>10142</c:v>
                </c:pt>
                <c:pt idx="13822">
                  <c:v>10710</c:v>
                </c:pt>
                <c:pt idx="13823">
                  <c:v>10563</c:v>
                </c:pt>
                <c:pt idx="13824">
                  <c:v>10435</c:v>
                </c:pt>
                <c:pt idx="13825">
                  <c:v>10924</c:v>
                </c:pt>
                <c:pt idx="13826">
                  <c:v>10016</c:v>
                </c:pt>
                <c:pt idx="13827">
                  <c:v>9700</c:v>
                </c:pt>
                <c:pt idx="13828">
                  <c:v>10957</c:v>
                </c:pt>
                <c:pt idx="13829">
                  <c:v>10142</c:v>
                </c:pt>
                <c:pt idx="13830">
                  <c:v>10710</c:v>
                </c:pt>
                <c:pt idx="13831">
                  <c:v>9968</c:v>
                </c:pt>
                <c:pt idx="13832">
                  <c:v>10435</c:v>
                </c:pt>
                <c:pt idx="13833">
                  <c:v>10924</c:v>
                </c:pt>
                <c:pt idx="13834">
                  <c:v>10016</c:v>
                </c:pt>
                <c:pt idx="13835">
                  <c:v>9700</c:v>
                </c:pt>
                <c:pt idx="13836">
                  <c:v>10957</c:v>
                </c:pt>
                <c:pt idx="13837">
                  <c:v>10142</c:v>
                </c:pt>
                <c:pt idx="13838">
                  <c:v>10710</c:v>
                </c:pt>
                <c:pt idx="13839">
                  <c:v>9968</c:v>
                </c:pt>
                <c:pt idx="13840">
                  <c:v>10227</c:v>
                </c:pt>
                <c:pt idx="13841">
                  <c:v>10435</c:v>
                </c:pt>
                <c:pt idx="13842">
                  <c:v>10924</c:v>
                </c:pt>
                <c:pt idx="13843">
                  <c:v>10016</c:v>
                </c:pt>
                <c:pt idx="13844">
                  <c:v>9700</c:v>
                </c:pt>
                <c:pt idx="13845">
                  <c:v>10957</c:v>
                </c:pt>
                <c:pt idx="13846">
                  <c:v>10142</c:v>
                </c:pt>
                <c:pt idx="13847">
                  <c:v>10710</c:v>
                </c:pt>
                <c:pt idx="13848">
                  <c:v>9968</c:v>
                </c:pt>
                <c:pt idx="13849">
                  <c:v>10227</c:v>
                </c:pt>
                <c:pt idx="13850">
                  <c:v>9576</c:v>
                </c:pt>
                <c:pt idx="13851">
                  <c:v>10924</c:v>
                </c:pt>
                <c:pt idx="13852">
                  <c:v>10016</c:v>
                </c:pt>
                <c:pt idx="13853">
                  <c:v>9700</c:v>
                </c:pt>
                <c:pt idx="13854">
                  <c:v>10957</c:v>
                </c:pt>
                <c:pt idx="13855">
                  <c:v>10142</c:v>
                </c:pt>
                <c:pt idx="13856">
                  <c:v>10710</c:v>
                </c:pt>
                <c:pt idx="13857">
                  <c:v>9968</c:v>
                </c:pt>
                <c:pt idx="13858">
                  <c:v>10227</c:v>
                </c:pt>
                <c:pt idx="13859">
                  <c:v>9576</c:v>
                </c:pt>
                <c:pt idx="13860">
                  <c:v>7188</c:v>
                </c:pt>
                <c:pt idx="13861">
                  <c:v>10016</c:v>
                </c:pt>
                <c:pt idx="13862">
                  <c:v>9700</c:v>
                </c:pt>
                <c:pt idx="13863">
                  <c:v>10957</c:v>
                </c:pt>
                <c:pt idx="13864">
                  <c:v>10142</c:v>
                </c:pt>
                <c:pt idx="13865">
                  <c:v>10710</c:v>
                </c:pt>
                <c:pt idx="13866">
                  <c:v>9968</c:v>
                </c:pt>
                <c:pt idx="13867">
                  <c:v>10227</c:v>
                </c:pt>
                <c:pt idx="13868">
                  <c:v>9576</c:v>
                </c:pt>
                <c:pt idx="13869">
                  <c:v>7188</c:v>
                </c:pt>
                <c:pt idx="13870">
                  <c:v>10181</c:v>
                </c:pt>
                <c:pt idx="13871">
                  <c:v>13501</c:v>
                </c:pt>
                <c:pt idx="13872">
                  <c:v>10932</c:v>
                </c:pt>
                <c:pt idx="13873">
                  <c:v>11787</c:v>
                </c:pt>
                <c:pt idx="13874">
                  <c:v>11319</c:v>
                </c:pt>
                <c:pt idx="13875">
                  <c:v>12171</c:v>
                </c:pt>
                <c:pt idx="13876">
                  <c:v>10199</c:v>
                </c:pt>
                <c:pt idx="13877">
                  <c:v>9156</c:v>
                </c:pt>
                <c:pt idx="13878">
                  <c:v>9643</c:v>
                </c:pt>
                <c:pt idx="13879">
                  <c:v>13501</c:v>
                </c:pt>
                <c:pt idx="13880">
                  <c:v>10932</c:v>
                </c:pt>
                <c:pt idx="13881">
                  <c:v>11787</c:v>
                </c:pt>
                <c:pt idx="13882">
                  <c:v>11319</c:v>
                </c:pt>
                <c:pt idx="13883">
                  <c:v>12171</c:v>
                </c:pt>
                <c:pt idx="13884">
                  <c:v>10199</c:v>
                </c:pt>
                <c:pt idx="13885">
                  <c:v>9156</c:v>
                </c:pt>
                <c:pt idx="13886">
                  <c:v>9643</c:v>
                </c:pt>
                <c:pt idx="13887">
                  <c:v>10422</c:v>
                </c:pt>
                <c:pt idx="13888">
                  <c:v>10932</c:v>
                </c:pt>
                <c:pt idx="13889">
                  <c:v>11787</c:v>
                </c:pt>
                <c:pt idx="13890">
                  <c:v>11319</c:v>
                </c:pt>
                <c:pt idx="13891">
                  <c:v>12171</c:v>
                </c:pt>
                <c:pt idx="13892">
                  <c:v>10199</c:v>
                </c:pt>
                <c:pt idx="13893">
                  <c:v>9156</c:v>
                </c:pt>
                <c:pt idx="13894">
                  <c:v>9643</c:v>
                </c:pt>
                <c:pt idx="13895">
                  <c:v>10422</c:v>
                </c:pt>
                <c:pt idx="13896">
                  <c:v>10758</c:v>
                </c:pt>
                <c:pt idx="13897">
                  <c:v>11787</c:v>
                </c:pt>
                <c:pt idx="13898">
                  <c:v>11319</c:v>
                </c:pt>
                <c:pt idx="13899">
                  <c:v>12171</c:v>
                </c:pt>
                <c:pt idx="13900">
                  <c:v>10199</c:v>
                </c:pt>
                <c:pt idx="13901">
                  <c:v>9156</c:v>
                </c:pt>
                <c:pt idx="13902">
                  <c:v>9643</c:v>
                </c:pt>
                <c:pt idx="13903">
                  <c:v>10422</c:v>
                </c:pt>
                <c:pt idx="13904">
                  <c:v>10758</c:v>
                </c:pt>
                <c:pt idx="13905">
                  <c:v>10760</c:v>
                </c:pt>
                <c:pt idx="13906">
                  <c:v>11319</c:v>
                </c:pt>
                <c:pt idx="13907">
                  <c:v>12171</c:v>
                </c:pt>
                <c:pt idx="13908">
                  <c:v>10199</c:v>
                </c:pt>
                <c:pt idx="13909">
                  <c:v>9156</c:v>
                </c:pt>
                <c:pt idx="13910">
                  <c:v>9643</c:v>
                </c:pt>
                <c:pt idx="13911">
                  <c:v>10422</c:v>
                </c:pt>
                <c:pt idx="13912">
                  <c:v>10758</c:v>
                </c:pt>
                <c:pt idx="13913">
                  <c:v>10760</c:v>
                </c:pt>
                <c:pt idx="13914">
                  <c:v>9769</c:v>
                </c:pt>
                <c:pt idx="13915">
                  <c:v>12171</c:v>
                </c:pt>
                <c:pt idx="13916">
                  <c:v>10199</c:v>
                </c:pt>
                <c:pt idx="13917">
                  <c:v>9156</c:v>
                </c:pt>
                <c:pt idx="13918">
                  <c:v>9643</c:v>
                </c:pt>
                <c:pt idx="13919">
                  <c:v>10422</c:v>
                </c:pt>
                <c:pt idx="13920">
                  <c:v>10758</c:v>
                </c:pt>
                <c:pt idx="13921">
                  <c:v>10760</c:v>
                </c:pt>
                <c:pt idx="13922">
                  <c:v>9769</c:v>
                </c:pt>
                <c:pt idx="13923">
                  <c:v>10656</c:v>
                </c:pt>
                <c:pt idx="13924">
                  <c:v>10199</c:v>
                </c:pt>
                <c:pt idx="13925">
                  <c:v>9156</c:v>
                </c:pt>
                <c:pt idx="13926">
                  <c:v>9643</c:v>
                </c:pt>
                <c:pt idx="13927">
                  <c:v>10422</c:v>
                </c:pt>
                <c:pt idx="13928">
                  <c:v>10758</c:v>
                </c:pt>
                <c:pt idx="13929">
                  <c:v>10760</c:v>
                </c:pt>
                <c:pt idx="13930">
                  <c:v>9769</c:v>
                </c:pt>
                <c:pt idx="13931">
                  <c:v>10656</c:v>
                </c:pt>
                <c:pt idx="13932">
                  <c:v>10521</c:v>
                </c:pt>
                <c:pt idx="13933">
                  <c:v>9156</c:v>
                </c:pt>
                <c:pt idx="13934">
                  <c:v>9643</c:v>
                </c:pt>
                <c:pt idx="13935">
                  <c:v>10422</c:v>
                </c:pt>
                <c:pt idx="13936">
                  <c:v>10758</c:v>
                </c:pt>
                <c:pt idx="13937">
                  <c:v>10760</c:v>
                </c:pt>
                <c:pt idx="13938">
                  <c:v>9769</c:v>
                </c:pt>
                <c:pt idx="13939">
                  <c:v>10656</c:v>
                </c:pt>
                <c:pt idx="13940">
                  <c:v>10521</c:v>
                </c:pt>
                <c:pt idx="13941">
                  <c:v>10543</c:v>
                </c:pt>
                <c:pt idx="13942">
                  <c:v>9643</c:v>
                </c:pt>
                <c:pt idx="13943">
                  <c:v>10422</c:v>
                </c:pt>
                <c:pt idx="13944">
                  <c:v>10758</c:v>
                </c:pt>
                <c:pt idx="13945">
                  <c:v>10760</c:v>
                </c:pt>
                <c:pt idx="13946">
                  <c:v>9769</c:v>
                </c:pt>
                <c:pt idx="13947">
                  <c:v>10656</c:v>
                </c:pt>
                <c:pt idx="13948">
                  <c:v>10521</c:v>
                </c:pt>
                <c:pt idx="13949">
                  <c:v>10543</c:v>
                </c:pt>
                <c:pt idx="13950">
                  <c:v>9231</c:v>
                </c:pt>
                <c:pt idx="13951">
                  <c:v>9643</c:v>
                </c:pt>
                <c:pt idx="13952">
                  <c:v>10422</c:v>
                </c:pt>
                <c:pt idx="13953">
                  <c:v>10758</c:v>
                </c:pt>
                <c:pt idx="13954">
                  <c:v>10760</c:v>
                </c:pt>
                <c:pt idx="13955">
                  <c:v>9769</c:v>
                </c:pt>
                <c:pt idx="13956">
                  <c:v>10656</c:v>
                </c:pt>
                <c:pt idx="13957">
                  <c:v>10521</c:v>
                </c:pt>
                <c:pt idx="13958">
                  <c:v>10543</c:v>
                </c:pt>
                <c:pt idx="13959">
                  <c:v>9231</c:v>
                </c:pt>
                <c:pt idx="13960">
                  <c:v>10297</c:v>
                </c:pt>
                <c:pt idx="13961">
                  <c:v>10422</c:v>
                </c:pt>
                <c:pt idx="13962">
                  <c:v>10758</c:v>
                </c:pt>
                <c:pt idx="13963">
                  <c:v>10760</c:v>
                </c:pt>
                <c:pt idx="13964">
                  <c:v>9769</c:v>
                </c:pt>
                <c:pt idx="13965">
                  <c:v>10656</c:v>
                </c:pt>
                <c:pt idx="13966">
                  <c:v>10521</c:v>
                </c:pt>
                <c:pt idx="13967">
                  <c:v>10543</c:v>
                </c:pt>
                <c:pt idx="13968">
                  <c:v>9231</c:v>
                </c:pt>
                <c:pt idx="13969">
                  <c:v>10297</c:v>
                </c:pt>
                <c:pt idx="13970">
                  <c:v>9404</c:v>
                </c:pt>
                <c:pt idx="13971">
                  <c:v>10758</c:v>
                </c:pt>
                <c:pt idx="13972">
                  <c:v>10760</c:v>
                </c:pt>
                <c:pt idx="13973">
                  <c:v>9769</c:v>
                </c:pt>
                <c:pt idx="13974">
                  <c:v>10656</c:v>
                </c:pt>
                <c:pt idx="13975">
                  <c:v>10521</c:v>
                </c:pt>
                <c:pt idx="13976">
                  <c:v>10543</c:v>
                </c:pt>
                <c:pt idx="13977">
                  <c:v>9231</c:v>
                </c:pt>
                <c:pt idx="13978">
                  <c:v>10297</c:v>
                </c:pt>
                <c:pt idx="13979">
                  <c:v>9404</c:v>
                </c:pt>
                <c:pt idx="13980">
                  <c:v>7645</c:v>
                </c:pt>
                <c:pt idx="13981">
                  <c:v>14806</c:v>
                </c:pt>
                <c:pt idx="13982">
                  <c:v>13888</c:v>
                </c:pt>
                <c:pt idx="13983">
                  <c:v>13757</c:v>
                </c:pt>
                <c:pt idx="13984">
                  <c:v>12801</c:v>
                </c:pt>
                <c:pt idx="13985">
                  <c:v>12828</c:v>
                </c:pt>
                <c:pt idx="13986">
                  <c:v>13053</c:v>
                </c:pt>
                <c:pt idx="13987">
                  <c:v>11920</c:v>
                </c:pt>
                <c:pt idx="13988">
                  <c:v>12517</c:v>
                </c:pt>
                <c:pt idx="13989">
                  <c:v>11211</c:v>
                </c:pt>
                <c:pt idx="13990">
                  <c:v>13888</c:v>
                </c:pt>
                <c:pt idx="13991">
                  <c:v>13757</c:v>
                </c:pt>
                <c:pt idx="13992">
                  <c:v>12801</c:v>
                </c:pt>
                <c:pt idx="13993">
                  <c:v>12828</c:v>
                </c:pt>
                <c:pt idx="13994">
                  <c:v>13053</c:v>
                </c:pt>
                <c:pt idx="13995">
                  <c:v>11920</c:v>
                </c:pt>
                <c:pt idx="13996">
                  <c:v>12517</c:v>
                </c:pt>
                <c:pt idx="13997">
                  <c:v>11211</c:v>
                </c:pt>
                <c:pt idx="13998">
                  <c:v>13757</c:v>
                </c:pt>
                <c:pt idx="13999">
                  <c:v>12801</c:v>
                </c:pt>
                <c:pt idx="14000">
                  <c:v>12828</c:v>
                </c:pt>
                <c:pt idx="14001">
                  <c:v>13053</c:v>
                </c:pt>
                <c:pt idx="14002">
                  <c:v>11920</c:v>
                </c:pt>
                <c:pt idx="14003">
                  <c:v>12517</c:v>
                </c:pt>
                <c:pt idx="14004">
                  <c:v>11211</c:v>
                </c:pt>
                <c:pt idx="14005">
                  <c:v>10688</c:v>
                </c:pt>
                <c:pt idx="14006">
                  <c:v>12801</c:v>
                </c:pt>
                <c:pt idx="14007">
                  <c:v>12828</c:v>
                </c:pt>
                <c:pt idx="14008">
                  <c:v>13053</c:v>
                </c:pt>
                <c:pt idx="14009">
                  <c:v>11920</c:v>
                </c:pt>
                <c:pt idx="14010">
                  <c:v>12517</c:v>
                </c:pt>
                <c:pt idx="14011">
                  <c:v>11211</c:v>
                </c:pt>
                <c:pt idx="14012">
                  <c:v>10688</c:v>
                </c:pt>
                <c:pt idx="14013">
                  <c:v>10615</c:v>
                </c:pt>
                <c:pt idx="14014">
                  <c:v>12790</c:v>
                </c:pt>
                <c:pt idx="14015">
                  <c:v>9257</c:v>
                </c:pt>
                <c:pt idx="14016">
                  <c:v>8959</c:v>
                </c:pt>
                <c:pt idx="14017">
                  <c:v>9257</c:v>
                </c:pt>
                <c:pt idx="14018">
                  <c:v>8959</c:v>
                </c:pt>
                <c:pt idx="14019">
                  <c:v>11686</c:v>
                </c:pt>
                <c:pt idx="14020">
                  <c:v>9620</c:v>
                </c:pt>
                <c:pt idx="14021">
                  <c:v>9690</c:v>
                </c:pt>
                <c:pt idx="14022">
                  <c:v>9690</c:v>
                </c:pt>
                <c:pt idx="14023">
                  <c:v>9595</c:v>
                </c:pt>
                <c:pt idx="14024">
                  <c:v>9620</c:v>
                </c:pt>
                <c:pt idx="14025">
                  <c:v>9690</c:v>
                </c:pt>
                <c:pt idx="14026">
                  <c:v>9690</c:v>
                </c:pt>
                <c:pt idx="14027">
                  <c:v>9595</c:v>
                </c:pt>
                <c:pt idx="14028">
                  <c:v>9620</c:v>
                </c:pt>
                <c:pt idx="14029">
                  <c:v>9690</c:v>
                </c:pt>
                <c:pt idx="14030">
                  <c:v>9690</c:v>
                </c:pt>
                <c:pt idx="14031">
                  <c:v>9595</c:v>
                </c:pt>
                <c:pt idx="14032">
                  <c:v>9545</c:v>
                </c:pt>
                <c:pt idx="14033">
                  <c:v>10038</c:v>
                </c:pt>
                <c:pt idx="14034">
                  <c:v>9643</c:v>
                </c:pt>
                <c:pt idx="14035">
                  <c:v>10038</c:v>
                </c:pt>
                <c:pt idx="14036">
                  <c:v>9643</c:v>
                </c:pt>
                <c:pt idx="14037">
                  <c:v>10038</c:v>
                </c:pt>
                <c:pt idx="14038">
                  <c:v>9643</c:v>
                </c:pt>
                <c:pt idx="14039">
                  <c:v>10038</c:v>
                </c:pt>
                <c:pt idx="14040">
                  <c:v>9643</c:v>
                </c:pt>
                <c:pt idx="14041">
                  <c:v>10038</c:v>
                </c:pt>
                <c:pt idx="14042">
                  <c:v>9643</c:v>
                </c:pt>
                <c:pt idx="14043">
                  <c:v>10038</c:v>
                </c:pt>
                <c:pt idx="14044">
                  <c:v>9643</c:v>
                </c:pt>
                <c:pt idx="14045">
                  <c:v>10038</c:v>
                </c:pt>
                <c:pt idx="14046">
                  <c:v>9643</c:v>
                </c:pt>
                <c:pt idx="14047">
                  <c:v>10038</c:v>
                </c:pt>
                <c:pt idx="14048">
                  <c:v>9643</c:v>
                </c:pt>
                <c:pt idx="14049">
                  <c:v>10038</c:v>
                </c:pt>
                <c:pt idx="14050">
                  <c:v>9643</c:v>
                </c:pt>
                <c:pt idx="14051">
                  <c:v>10135</c:v>
                </c:pt>
                <c:pt idx="14052">
                  <c:v>9643</c:v>
                </c:pt>
                <c:pt idx="14053">
                  <c:v>10135</c:v>
                </c:pt>
                <c:pt idx="14054">
                  <c:v>10135</c:v>
                </c:pt>
                <c:pt idx="14055">
                  <c:v>9339</c:v>
                </c:pt>
                <c:pt idx="14056">
                  <c:v>10135</c:v>
                </c:pt>
                <c:pt idx="14057">
                  <c:v>9339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0C-4030-9E4C-FA7D08489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846543"/>
        <c:axId val="2060847375"/>
      </c:scatterChart>
      <c:valAx>
        <c:axId val="206084654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7375"/>
        <c:crosses val="autoZero"/>
        <c:crossBetween val="midCat"/>
      </c:valAx>
      <c:valAx>
        <c:axId val="2060847375"/>
        <c:scaling>
          <c:orientation val="minMax"/>
          <c:max val="5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0.29235</cdr:x>
      <cdr:y>0.41198</cdr:y>
    </cdr:from>
    <cdr:to>
      <cdr:x>0.66722</cdr:x>
      <cdr:y>0.66738</cdr:y>
    </cdr:to>
    <cdr:sp macro="" textlink="">
      <cdr:nvSpPr>
        <cdr:cNvPr id="2" name="TextBox 63">
          <a:extLst xmlns:a="http://schemas.openxmlformats.org/drawingml/2006/main">
            <a:ext uri="{FF2B5EF4-FFF2-40B4-BE49-F238E27FC236}">
              <a16:creationId xmlns:a16="http://schemas.microsoft.com/office/drawing/2014/main" id="{BCCFA20F-FBEF-4FB3-81A9-3657D8DBB509}"/>
            </a:ext>
          </a:extLst>
        </cdr:cNvPr>
        <cdr:cNvSpPr txBox="1"/>
      </cdr:nvSpPr>
      <cdr:spPr>
        <a:xfrm xmlns:a="http://schemas.openxmlformats.org/drawingml/2006/main">
          <a:off x="1782142" y="1489418"/>
          <a:ext cx="2285245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Critical </a:t>
          </a:r>
          <a:r>
            <a:rPr lang="en-GB" i="1" dirty="0">
              <a:solidFill>
                <a:srgbClr val="C00000"/>
              </a:solidFill>
              <a:latin typeface="LM Roman 10" panose="00000500000000000000" pitchFamily="50" charset="0"/>
            </a:rPr>
            <a:t>t</a:t>
          </a:r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-value appears to stabilise after df=4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0.07373</cdr:x>
      <cdr:y>0.60784</cdr:y>
    </cdr:from>
    <cdr:to>
      <cdr:x>0.9603</cdr:x>
      <cdr:y>0.75625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9F20896-78B1-4AB2-9EC5-B501E7CD782E}"/>
            </a:ext>
          </a:extLst>
        </cdr:cNvPr>
        <cdr:cNvCxnSpPr/>
      </cdr:nvCxnSpPr>
      <cdr:spPr>
        <a:xfrm xmlns:a="http://schemas.openxmlformats.org/drawingml/2006/main" flipV="1">
          <a:off x="485852" y="1981619"/>
          <a:ext cx="5842090" cy="4838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05D9-6C62-4D6F-A313-6A0974DB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92EEA-184F-4677-B456-0F71A733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8970-7070-4BC8-9A3E-C476DD1E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FAB9-B399-4AA2-8968-1A04BF42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4373-DDCD-41BF-B16A-09A45D5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72E-40B5-498C-8A42-6DB1C9F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0AC2-B9C9-4A2D-AFC6-ABE7C84F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3EA7-8E17-418F-A1B8-8262A45A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A107-B5FF-49CD-872F-6BA24091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BEC-FFF8-4091-8261-B31F541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F897-FDFF-436B-B332-CAD7ACCB9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377F7-9AD8-4A5C-B520-EEFF6E72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D37E-1EC4-4E55-BD8C-70CD1C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213-843E-45EE-91AF-A34A6D4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50D-6986-4288-92E5-FD6960C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DFE2-03E8-41DE-A738-075F787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7922-9307-435C-9B2E-1A65D97D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3B03-6FE0-4FA5-90B9-3B78FC37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BD3F-046F-4D71-BBF5-689C99F9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6651-257C-4EDA-9E89-C37E405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9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9C7-108F-4B0E-9B61-BBDC9B84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122F-F00A-4B5E-AF9F-C771AC26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967AE-7B72-407F-8CA1-2890A631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7BFE-67FB-4470-B31C-3E76C7F9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CA64-FB57-454F-B265-9582E64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2AE-18DC-47B2-82F0-C81FD2A5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4FE-6C6F-47F7-9A83-55031DD1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AC9B6-9108-42E8-B357-DFAF6E4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012A-FC1C-4B68-A7A8-5B1A3895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FA2E-CAEE-4A64-8EDC-5C60B196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822B-1AE1-4FF3-8E2B-8B99CE60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702-6751-4DF7-AF88-6AA9389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F0CAF-7997-493E-95D7-CD402304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E6A1-A47A-494C-8CC5-0FD8040B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E555-B269-4289-8A31-2EF031814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E5B0-91AF-40F9-9008-40D3D3D4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EAF4D-99F2-461B-B8BA-CC80D185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7CD3-7868-4557-8458-ACA7F503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F6DB-384C-4411-B157-7DD9BE9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D0F4-3C0B-400B-9EDF-153719B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69F4-3DDF-46BC-8AFC-BDEB18A4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90116-2B56-448A-AC9F-A7BC0A3B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0B126-58D1-42A5-87CD-FD00D229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8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A258A-9271-494C-A872-23AA5115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42BE-9D0E-4C9A-996E-0387439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600A-EDD3-49A9-B04D-47A8895D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6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632-E8B3-49B5-BE06-4504DC4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2E1D-C6EE-4A97-8971-AE131829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DC7D-6EAC-4F65-B7BA-FAB50FCC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92C7-DA39-40EF-9D1E-05A4A0C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E617-85D0-4AE9-9161-6459B432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A9DA-ECAC-4C8B-9A22-AA40406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29D6-C7BD-4B97-B41D-07BBD37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AD66-08EA-4EE4-93C9-22F92A60B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75EF-BE98-4A65-9A85-851C5F36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0497-E933-47CA-8A14-4673AF9F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173C-E58C-4658-955E-0C3BD4B7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4E99-B6A2-4487-9EE4-39C8F43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5824-E18A-4C4A-8BC4-A6792586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F51-164E-471D-B9E8-B7F0078F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7D1-F19E-4952-85D9-71AF6C2C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DBC2-DAFE-448A-B5E0-1748A2E66BC3}" type="datetimeFigureOut">
              <a:rPr lang="en-GB" smtClean="0"/>
              <a:t>03/04/2021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B832-959F-4243-9DE4-A36B687B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49E7-2FE7-49BE-A1BF-ED4FF93EF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9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740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6112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B4D8C-55CE-451F-AD6A-76F40949BB94}"/>
              </a:ext>
            </a:extLst>
          </p:cNvPr>
          <p:cNvSpPr/>
          <p:nvPr/>
        </p:nvSpPr>
        <p:spPr>
          <a:xfrm>
            <a:off x="4714043" y="2805343"/>
            <a:ext cx="488272" cy="4882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549AA-083A-4D6F-9F8F-190A5F6E7CBD}"/>
              </a:ext>
            </a:extLst>
          </p:cNvPr>
          <p:cNvCxnSpPr>
            <a:cxnSpLocks/>
          </p:cNvCxnSpPr>
          <p:nvPr/>
        </p:nvCxnSpPr>
        <p:spPr>
          <a:xfrm flipH="1"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76686-5259-4BEE-B864-C4ECB837043B}"/>
              </a:ext>
            </a:extLst>
          </p:cNvPr>
          <p:cNvCxnSpPr>
            <a:cxnSpLocks/>
          </p:cNvCxnSpPr>
          <p:nvPr/>
        </p:nvCxnSpPr>
        <p:spPr>
          <a:xfrm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4206A-6C5D-48AF-92D2-5073417AA0A6}"/>
              </a:ext>
            </a:extLst>
          </p:cNvPr>
          <p:cNvSpPr/>
          <p:nvPr/>
        </p:nvSpPr>
        <p:spPr>
          <a:xfrm>
            <a:off x="5425243" y="2805343"/>
            <a:ext cx="488272" cy="48827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60F29-27A8-44D4-92C9-F35B70696D77}"/>
              </a:ext>
            </a:extLst>
          </p:cNvPr>
          <p:cNvCxnSpPr>
            <a:cxnSpLocks/>
          </p:cNvCxnSpPr>
          <p:nvPr/>
        </p:nvCxnSpPr>
        <p:spPr>
          <a:xfrm flipH="1"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3D03D-4259-45AF-B29E-089B12F78897}"/>
              </a:ext>
            </a:extLst>
          </p:cNvPr>
          <p:cNvCxnSpPr>
            <a:cxnSpLocks/>
          </p:cNvCxnSpPr>
          <p:nvPr/>
        </p:nvCxnSpPr>
        <p:spPr>
          <a:xfrm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B09EB-C11A-40E1-A3EB-085ECA72A815}"/>
              </a:ext>
            </a:extLst>
          </p:cNvPr>
          <p:cNvSpPr/>
          <p:nvPr/>
        </p:nvSpPr>
        <p:spPr>
          <a:xfrm>
            <a:off x="6136443" y="2805343"/>
            <a:ext cx="488272" cy="48827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22665-D4B4-4EF2-A143-D657895D653B}"/>
              </a:ext>
            </a:extLst>
          </p:cNvPr>
          <p:cNvCxnSpPr>
            <a:cxnSpLocks/>
          </p:cNvCxnSpPr>
          <p:nvPr/>
        </p:nvCxnSpPr>
        <p:spPr>
          <a:xfrm flipH="1"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93F2B-4898-4309-B59B-E1287DE3009F}"/>
              </a:ext>
            </a:extLst>
          </p:cNvPr>
          <p:cNvCxnSpPr>
            <a:cxnSpLocks/>
          </p:cNvCxnSpPr>
          <p:nvPr/>
        </p:nvCxnSpPr>
        <p:spPr>
          <a:xfrm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7EF5B-1CAF-411A-B9C5-45D009FACA5B}"/>
              </a:ext>
            </a:extLst>
          </p:cNvPr>
          <p:cNvSpPr/>
          <p:nvPr/>
        </p:nvSpPr>
        <p:spPr>
          <a:xfrm>
            <a:off x="6847643" y="2805343"/>
            <a:ext cx="488272" cy="488272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366B16-5E51-4F0C-BEDD-283514B54B6D}"/>
              </a:ext>
            </a:extLst>
          </p:cNvPr>
          <p:cNvCxnSpPr>
            <a:cxnSpLocks/>
          </p:cNvCxnSpPr>
          <p:nvPr/>
        </p:nvCxnSpPr>
        <p:spPr>
          <a:xfrm flipH="1"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2571C5-7D72-40F6-80CD-8CAE8BFCBE6F}"/>
              </a:ext>
            </a:extLst>
          </p:cNvPr>
          <p:cNvCxnSpPr>
            <a:cxnSpLocks/>
          </p:cNvCxnSpPr>
          <p:nvPr/>
        </p:nvCxnSpPr>
        <p:spPr>
          <a:xfrm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2F3632-AD3F-4377-9E89-8DFF9A1A0D7D}"/>
              </a:ext>
            </a:extLst>
          </p:cNvPr>
          <p:cNvSpPr/>
          <p:nvPr/>
        </p:nvSpPr>
        <p:spPr>
          <a:xfrm>
            <a:off x="4757598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7409E9-ED44-4BCB-92D5-ACD57CEB9E3C}"/>
              </a:ext>
            </a:extLst>
          </p:cNvPr>
          <p:cNvSpPr/>
          <p:nvPr/>
        </p:nvSpPr>
        <p:spPr>
          <a:xfrm>
            <a:off x="745724" y="1473693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84586-5A22-48BD-8E28-3174646E4781}"/>
              </a:ext>
            </a:extLst>
          </p:cNvPr>
          <p:cNvCxnSpPr>
            <a:cxnSpLocks/>
          </p:cNvCxnSpPr>
          <p:nvPr/>
        </p:nvCxnSpPr>
        <p:spPr>
          <a:xfrm>
            <a:off x="5165182" y="3427158"/>
            <a:ext cx="20523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Up 27">
            <a:extLst>
              <a:ext uri="{FF2B5EF4-FFF2-40B4-BE49-F238E27FC236}">
                <a16:creationId xmlns:a16="http://schemas.microsoft.com/office/drawing/2014/main" id="{6C07E685-12A1-4C5F-A71D-FF44FB852F20}"/>
              </a:ext>
            </a:extLst>
          </p:cNvPr>
          <p:cNvSpPr/>
          <p:nvPr/>
        </p:nvSpPr>
        <p:spPr>
          <a:xfrm>
            <a:off x="2118359" y="24890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E1EFD-4AD1-428B-A3D0-0AA9FA7AD759}"/>
              </a:ext>
            </a:extLst>
          </p:cNvPr>
          <p:cNvSpPr txBox="1"/>
          <p:nvPr/>
        </p:nvSpPr>
        <p:spPr>
          <a:xfrm>
            <a:off x="924188" y="4802169"/>
            <a:ext cx="2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Four transects along the cardinal directions centred at the PLVI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B0A7D1-CD20-4FFB-A876-4132C0C7702E}"/>
              </a:ext>
            </a:extLst>
          </p:cNvPr>
          <p:cNvSpPr/>
          <p:nvPr/>
        </p:nvSpPr>
        <p:spPr>
          <a:xfrm rot="5400000">
            <a:off x="2698944" y="3049303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F25A9A31-759B-4DCB-A80D-4B3238FB464C}"/>
              </a:ext>
            </a:extLst>
          </p:cNvPr>
          <p:cNvSpPr/>
          <p:nvPr/>
        </p:nvSpPr>
        <p:spPr>
          <a:xfrm rot="10800000">
            <a:off x="2118359" y="3625659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4C1DF92-E227-4483-8C64-5A8E8C8571B4}"/>
              </a:ext>
            </a:extLst>
          </p:cNvPr>
          <p:cNvSpPr/>
          <p:nvPr/>
        </p:nvSpPr>
        <p:spPr>
          <a:xfrm rot="16200000">
            <a:off x="1528819" y="30493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E74B1-1730-446E-851B-2A408AD3328A}"/>
              </a:ext>
            </a:extLst>
          </p:cNvPr>
          <p:cNvSpPr txBox="1"/>
          <p:nvPr/>
        </p:nvSpPr>
        <p:spPr>
          <a:xfrm>
            <a:off x="4925875" y="569364"/>
            <a:ext cx="23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Decreasing scale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22FDA0-E125-4A7B-9F6F-3DACF0EB4CF0}"/>
              </a:ext>
            </a:extLst>
          </p:cNvPr>
          <p:cNvCxnSpPr>
            <a:cxnSpLocks/>
          </p:cNvCxnSpPr>
          <p:nvPr/>
        </p:nvCxnSpPr>
        <p:spPr>
          <a:xfrm>
            <a:off x="1631266" y="914493"/>
            <a:ext cx="91201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F0FCF-E08A-4855-BAB7-A690F404A89A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3613212" y="3630962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2D8F7-59AD-42E8-B772-F7D6D9B3C2A4}"/>
              </a:ext>
            </a:extLst>
          </p:cNvPr>
          <p:cNvSpPr txBox="1"/>
          <p:nvPr/>
        </p:nvSpPr>
        <p:spPr>
          <a:xfrm>
            <a:off x="3597912" y="2982920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transect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F4178-1571-44AC-B466-DF4BC2EEC079}"/>
              </a:ext>
            </a:extLst>
          </p:cNvPr>
          <p:cNvSpPr txBox="1"/>
          <p:nvPr/>
        </p:nvSpPr>
        <p:spPr>
          <a:xfrm>
            <a:off x="4937393" y="5032742"/>
            <a:ext cx="251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Regular 200m intervals along the transect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7CC9A-6959-4438-B77B-229155890223}"/>
              </a:ext>
            </a:extLst>
          </p:cNvPr>
          <p:cNvSpPr txBox="1"/>
          <p:nvPr/>
        </p:nvSpPr>
        <p:spPr>
          <a:xfrm>
            <a:off x="1980356" y="2193045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N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A966-0EC7-43A3-8E1E-AD781B5194B0}"/>
              </a:ext>
            </a:extLst>
          </p:cNvPr>
          <p:cNvSpPr txBox="1"/>
          <p:nvPr/>
        </p:nvSpPr>
        <p:spPr>
          <a:xfrm>
            <a:off x="3083974" y="328881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E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01904-0CC3-460C-A97F-E90AFE531206}"/>
              </a:ext>
            </a:extLst>
          </p:cNvPr>
          <p:cNvSpPr txBox="1"/>
          <p:nvPr/>
        </p:nvSpPr>
        <p:spPr>
          <a:xfrm>
            <a:off x="1980356" y="4389164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S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7343F-13FA-4B77-822E-0B3918523F3B}"/>
              </a:ext>
            </a:extLst>
          </p:cNvPr>
          <p:cNvSpPr txBox="1"/>
          <p:nvPr/>
        </p:nvSpPr>
        <p:spPr>
          <a:xfrm>
            <a:off x="847073" y="329516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W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AB675A-84CE-489E-A2A3-3FEBC1387388}"/>
              </a:ext>
            </a:extLst>
          </p:cNvPr>
          <p:cNvSpPr txBox="1"/>
          <p:nvPr/>
        </p:nvSpPr>
        <p:spPr>
          <a:xfrm>
            <a:off x="852430" y="157666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Stratified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D26A29DD-B414-46F5-A42B-F0AE4F7784A3}"/>
              </a:ext>
            </a:extLst>
          </p:cNvPr>
          <p:cNvSpPr/>
          <p:nvPr/>
        </p:nvSpPr>
        <p:spPr>
          <a:xfrm rot="2700000">
            <a:off x="2004053" y="3260312"/>
            <a:ext cx="377623" cy="377623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154AB-ACAC-4AE5-9BFE-4E48EC3B107B}"/>
              </a:ext>
            </a:extLst>
          </p:cNvPr>
          <p:cNvSpPr txBox="1"/>
          <p:nvPr/>
        </p:nvSpPr>
        <p:spPr>
          <a:xfrm>
            <a:off x="2245034" y="3495221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PLVI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D135D9E7-26A4-4900-8561-0C3C14493C27}"/>
              </a:ext>
            </a:extLst>
          </p:cNvPr>
          <p:cNvSpPr/>
          <p:nvPr/>
        </p:nvSpPr>
        <p:spPr>
          <a:xfrm rot="2700000">
            <a:off x="513727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8E6AACB8-DA4E-4FA4-8B19-093F4143B937}"/>
              </a:ext>
            </a:extLst>
          </p:cNvPr>
          <p:cNvSpPr/>
          <p:nvPr/>
        </p:nvSpPr>
        <p:spPr>
          <a:xfrm rot="2700000">
            <a:off x="5746620" y="3336218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AD458CD5-9507-4384-BD04-17F932895823}"/>
              </a:ext>
            </a:extLst>
          </p:cNvPr>
          <p:cNvSpPr/>
          <p:nvPr/>
        </p:nvSpPr>
        <p:spPr>
          <a:xfrm rot="2700000">
            <a:off x="6352153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FFAF53B4-90E4-4756-8BEF-55336A27716A}"/>
              </a:ext>
            </a:extLst>
          </p:cNvPr>
          <p:cNvSpPr/>
          <p:nvPr/>
        </p:nvSpPr>
        <p:spPr>
          <a:xfrm rot="2700000">
            <a:off x="695768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22767439-14C9-40A6-A89F-A467BD920425}"/>
              </a:ext>
            </a:extLst>
          </p:cNvPr>
          <p:cNvSpPr/>
          <p:nvPr/>
        </p:nvSpPr>
        <p:spPr>
          <a:xfrm rot="16200000">
            <a:off x="5419663" y="2991829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02B50990-019D-4425-9FD8-CFBBFBA9A2A8}"/>
              </a:ext>
            </a:extLst>
          </p:cNvPr>
          <p:cNvSpPr/>
          <p:nvPr/>
        </p:nvSpPr>
        <p:spPr>
          <a:xfrm rot="16200000">
            <a:off x="6029265" y="2999462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A722845A-400B-4A4C-A619-8EC1F89CC6B0}"/>
              </a:ext>
            </a:extLst>
          </p:cNvPr>
          <p:cNvSpPr/>
          <p:nvPr/>
        </p:nvSpPr>
        <p:spPr>
          <a:xfrm rot="16200000">
            <a:off x="6638867" y="2999461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8A0317-E134-4DD2-89EE-7648A9FA93AA}"/>
              </a:ext>
            </a:extLst>
          </p:cNvPr>
          <p:cNvSpPr txBox="1"/>
          <p:nvPr/>
        </p:nvSpPr>
        <p:spPr>
          <a:xfrm>
            <a:off x="5239847" y="2922080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FD58FB-7DD0-4FF2-AB3C-2EC39D4FD857}"/>
              </a:ext>
            </a:extLst>
          </p:cNvPr>
          <p:cNvSpPr txBox="1"/>
          <p:nvPr/>
        </p:nvSpPr>
        <p:spPr>
          <a:xfrm>
            <a:off x="5857198" y="2929712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7BA1FF-8B62-4FF3-B7F0-03BA00016350}"/>
              </a:ext>
            </a:extLst>
          </p:cNvPr>
          <p:cNvSpPr txBox="1"/>
          <p:nvPr/>
        </p:nvSpPr>
        <p:spPr>
          <a:xfrm>
            <a:off x="6460205" y="2929711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1A2DB-D21C-4608-A936-C7134FBFF5EF}"/>
              </a:ext>
            </a:extLst>
          </p:cNvPr>
          <p:cNvSpPr txBox="1"/>
          <p:nvPr/>
        </p:nvSpPr>
        <p:spPr>
          <a:xfrm>
            <a:off x="4850906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6211A7-59A9-4095-B93A-AED7DFC64954}"/>
              </a:ext>
            </a:extLst>
          </p:cNvPr>
          <p:cNvSpPr/>
          <p:nvPr/>
        </p:nvSpPr>
        <p:spPr>
          <a:xfrm>
            <a:off x="8777900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40FF02-74C6-4B30-A2E1-ED275BECCE1C}"/>
              </a:ext>
            </a:extLst>
          </p:cNvPr>
          <p:cNvSpPr/>
          <p:nvPr/>
        </p:nvSpPr>
        <p:spPr>
          <a:xfrm>
            <a:off x="9279741" y="2498727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3D53AE-55E1-43C0-972D-A0C184EA1C17}"/>
              </a:ext>
            </a:extLst>
          </p:cNvPr>
          <p:cNvSpPr txBox="1"/>
          <p:nvPr/>
        </p:nvSpPr>
        <p:spPr>
          <a:xfrm>
            <a:off x="8917419" y="4802169"/>
            <a:ext cx="252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Selecting buildings based on the four intercardinal directions </a:t>
            </a:r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060DC75D-D5EB-462A-A619-E544A41DE9C2}"/>
              </a:ext>
            </a:extLst>
          </p:cNvPr>
          <p:cNvSpPr/>
          <p:nvPr/>
        </p:nvSpPr>
        <p:spPr>
          <a:xfrm rot="5400000">
            <a:off x="10116299" y="3328310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99E85C-77E8-4022-9A46-46FD4C47B02A}"/>
              </a:ext>
            </a:extLst>
          </p:cNvPr>
          <p:cNvSpPr txBox="1"/>
          <p:nvPr/>
        </p:nvSpPr>
        <p:spPr>
          <a:xfrm>
            <a:off x="9415490" y="2206666"/>
            <a:ext cx="1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Relative to street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05D58-C74B-4AF7-9E8D-F9B7DEF4BF61}"/>
              </a:ext>
            </a:extLst>
          </p:cNvPr>
          <p:cNvSpPr txBox="1"/>
          <p:nvPr/>
        </p:nvSpPr>
        <p:spPr>
          <a:xfrm>
            <a:off x="8871208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A9F3EF-953C-4AB3-BDC3-C550CB714BE8}"/>
              </a:ext>
            </a:extLst>
          </p:cNvPr>
          <p:cNvCxnSpPr>
            <a:cxnSpLocks/>
          </p:cNvCxnSpPr>
          <p:nvPr/>
        </p:nvCxnSpPr>
        <p:spPr>
          <a:xfrm>
            <a:off x="7624734" y="3625274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171E541-B218-4B45-AD4E-A94B669FEAA1}"/>
              </a:ext>
            </a:extLst>
          </p:cNvPr>
          <p:cNvSpPr txBox="1"/>
          <p:nvPr/>
        </p:nvSpPr>
        <p:spPr>
          <a:xfrm>
            <a:off x="7609434" y="2977232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interval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F9DA6F-34A2-4F3E-B086-C5CC9AEED932}"/>
              </a:ext>
            </a:extLst>
          </p:cNvPr>
          <p:cNvSpPr/>
          <p:nvPr/>
        </p:nvSpPr>
        <p:spPr>
          <a:xfrm>
            <a:off x="9276640" y="3645418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300368F-73B2-4239-90A5-9F72D19AB8CD}"/>
              </a:ext>
            </a:extLst>
          </p:cNvPr>
          <p:cNvSpPr/>
          <p:nvPr/>
        </p:nvSpPr>
        <p:spPr>
          <a:xfrm>
            <a:off x="10435260" y="2492125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5855BF-A0B7-4C9E-9251-1B0754D82B37}"/>
              </a:ext>
            </a:extLst>
          </p:cNvPr>
          <p:cNvSpPr/>
          <p:nvPr/>
        </p:nvSpPr>
        <p:spPr>
          <a:xfrm>
            <a:off x="10432159" y="3638816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2D5A8B-A4E9-4BD5-934F-23875605FDFC}"/>
              </a:ext>
            </a:extLst>
          </p:cNvPr>
          <p:cNvCxnSpPr>
            <a:cxnSpLocks/>
          </p:cNvCxnSpPr>
          <p:nvPr/>
        </p:nvCxnSpPr>
        <p:spPr>
          <a:xfrm flipH="1" flipV="1">
            <a:off x="9439059" y="2640667"/>
            <a:ext cx="770466" cy="7747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6848B2-73E4-4101-9A60-581542105734}"/>
              </a:ext>
            </a:extLst>
          </p:cNvPr>
          <p:cNvCxnSpPr>
            <a:cxnSpLocks/>
          </p:cNvCxnSpPr>
          <p:nvPr/>
        </p:nvCxnSpPr>
        <p:spPr>
          <a:xfrm flipV="1">
            <a:off x="10206097" y="2640667"/>
            <a:ext cx="778129" cy="780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216127F-12F9-42E9-89BF-F6906AAC34EF}"/>
              </a:ext>
            </a:extLst>
          </p:cNvPr>
          <p:cNvCxnSpPr>
            <a:cxnSpLocks/>
          </p:cNvCxnSpPr>
          <p:nvPr/>
        </p:nvCxnSpPr>
        <p:spPr>
          <a:xfrm>
            <a:off x="10216717" y="3419296"/>
            <a:ext cx="765921" cy="76495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0E3BF0-58F4-47B0-8A51-70C84091D038}"/>
              </a:ext>
            </a:extLst>
          </p:cNvPr>
          <p:cNvCxnSpPr>
            <a:cxnSpLocks/>
          </p:cNvCxnSpPr>
          <p:nvPr/>
        </p:nvCxnSpPr>
        <p:spPr>
          <a:xfrm flipH="1">
            <a:off x="9446360" y="3419699"/>
            <a:ext cx="763960" cy="76454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B69937-7157-4662-9AE3-30E067EC544F}"/>
              </a:ext>
            </a:extLst>
          </p:cNvPr>
          <p:cNvSpPr txBox="1"/>
          <p:nvPr/>
        </p:nvSpPr>
        <p:spPr>
          <a:xfrm rot="18857312">
            <a:off x="10010639" y="3084904"/>
            <a:ext cx="5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25m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1EA906-9849-4185-9970-F6E0E1A98009}"/>
              </a:ext>
            </a:extLst>
          </p:cNvPr>
          <p:cNvSpPr txBox="1"/>
          <p:nvPr/>
        </p:nvSpPr>
        <p:spPr>
          <a:xfrm>
            <a:off x="856320" y="1193497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1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1AE313-5416-49DF-B7B0-213497D88C8B}"/>
              </a:ext>
            </a:extLst>
          </p:cNvPr>
          <p:cNvSpPr txBox="1"/>
          <p:nvPr/>
        </p:nvSpPr>
        <p:spPr>
          <a:xfrm>
            <a:off x="4850906" y="1196985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2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2B9DADE-B163-4915-877B-AFEA12909DA5}"/>
              </a:ext>
            </a:extLst>
          </p:cNvPr>
          <p:cNvSpPr txBox="1"/>
          <p:nvPr/>
        </p:nvSpPr>
        <p:spPr>
          <a:xfrm>
            <a:off x="8845492" y="1213838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3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F438C-F9BC-4A54-A202-C1712F6A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t="10185" r="11354" b="14633"/>
          <a:stretch/>
        </p:blipFill>
        <p:spPr>
          <a:xfrm>
            <a:off x="2016920" y="851011"/>
            <a:ext cx="8364652" cy="5155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F7D246-19D6-4A90-87DF-CD688AEC9B78}"/>
              </a:ext>
            </a:extLst>
          </p:cNvPr>
          <p:cNvSpPr/>
          <p:nvPr/>
        </p:nvSpPr>
        <p:spPr>
          <a:xfrm>
            <a:off x="4279221" y="2879836"/>
            <a:ext cx="1538287" cy="1314450"/>
          </a:xfrm>
          <a:custGeom>
            <a:avLst/>
            <a:gdLst>
              <a:gd name="connsiteX0" fmla="*/ 295275 w 1536700"/>
              <a:gd name="connsiteY0" fmla="*/ 15875 h 1314450"/>
              <a:gd name="connsiteX1" fmla="*/ 511175 w 1536700"/>
              <a:gd name="connsiteY1" fmla="*/ 0 h 1314450"/>
              <a:gd name="connsiteX2" fmla="*/ 1536700 w 1536700"/>
              <a:gd name="connsiteY2" fmla="*/ 841375 h 1314450"/>
              <a:gd name="connsiteX3" fmla="*/ 1136650 w 1536700"/>
              <a:gd name="connsiteY3" fmla="*/ 1314450 h 1314450"/>
              <a:gd name="connsiteX4" fmla="*/ 0 w 1536700"/>
              <a:gd name="connsiteY4" fmla="*/ 377825 h 1314450"/>
              <a:gd name="connsiteX5" fmla="*/ 295275 w 1536700"/>
              <a:gd name="connsiteY5" fmla="*/ 15875 h 1314450"/>
              <a:gd name="connsiteX0" fmla="*/ 301625 w 1543050"/>
              <a:gd name="connsiteY0" fmla="*/ 15875 h 1314450"/>
              <a:gd name="connsiteX1" fmla="*/ 517525 w 1543050"/>
              <a:gd name="connsiteY1" fmla="*/ 0 h 1314450"/>
              <a:gd name="connsiteX2" fmla="*/ 1543050 w 1543050"/>
              <a:gd name="connsiteY2" fmla="*/ 841375 h 1314450"/>
              <a:gd name="connsiteX3" fmla="*/ 1143000 w 1543050"/>
              <a:gd name="connsiteY3" fmla="*/ 1314450 h 1314450"/>
              <a:gd name="connsiteX4" fmla="*/ 0 w 1543050"/>
              <a:gd name="connsiteY4" fmla="*/ 373063 h 1314450"/>
              <a:gd name="connsiteX5" fmla="*/ 301625 w 1543050"/>
              <a:gd name="connsiteY5" fmla="*/ 15875 h 1314450"/>
              <a:gd name="connsiteX0" fmla="*/ 301625 w 1538287"/>
              <a:gd name="connsiteY0" fmla="*/ 15875 h 1314450"/>
              <a:gd name="connsiteX1" fmla="*/ 517525 w 1538287"/>
              <a:gd name="connsiteY1" fmla="*/ 0 h 1314450"/>
              <a:gd name="connsiteX2" fmla="*/ 1538287 w 1538287"/>
              <a:gd name="connsiteY2" fmla="*/ 847725 h 1314450"/>
              <a:gd name="connsiteX3" fmla="*/ 1143000 w 1538287"/>
              <a:gd name="connsiteY3" fmla="*/ 1314450 h 1314450"/>
              <a:gd name="connsiteX4" fmla="*/ 0 w 1538287"/>
              <a:gd name="connsiteY4" fmla="*/ 373063 h 1314450"/>
              <a:gd name="connsiteX5" fmla="*/ 301625 w 1538287"/>
              <a:gd name="connsiteY5" fmla="*/ 158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8287" h="1314450">
                <a:moveTo>
                  <a:pt x="301625" y="15875"/>
                </a:moveTo>
                <a:lnTo>
                  <a:pt x="517525" y="0"/>
                </a:lnTo>
                <a:lnTo>
                  <a:pt x="1538287" y="847725"/>
                </a:lnTo>
                <a:lnTo>
                  <a:pt x="1143000" y="1314450"/>
                </a:lnTo>
                <a:lnTo>
                  <a:pt x="0" y="373063"/>
                </a:lnTo>
                <a:lnTo>
                  <a:pt x="301625" y="15875"/>
                </a:lnTo>
                <a:close/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696A-ABD4-4CEF-9789-8D2FF66F91C8}"/>
              </a:ext>
            </a:extLst>
          </p:cNvPr>
          <p:cNvSpPr/>
          <p:nvPr/>
        </p:nvSpPr>
        <p:spPr>
          <a:xfrm rot="18572311">
            <a:off x="5087204" y="2558730"/>
            <a:ext cx="1645816" cy="1645816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25BCC-A5CE-4631-A8C5-6A32537FB455}"/>
              </a:ext>
            </a:extLst>
          </p:cNvPr>
          <p:cNvCxnSpPr>
            <a:cxnSpLocks/>
          </p:cNvCxnSpPr>
          <p:nvPr/>
        </p:nvCxnSpPr>
        <p:spPr>
          <a:xfrm>
            <a:off x="4555447" y="3694224"/>
            <a:ext cx="760413" cy="631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D876A8-2518-4FBB-BBAC-7B05CAAE4758}"/>
              </a:ext>
            </a:extLst>
          </p:cNvPr>
          <p:cNvCxnSpPr>
            <a:cxnSpLocks/>
          </p:cNvCxnSpPr>
          <p:nvPr/>
        </p:nvCxnSpPr>
        <p:spPr>
          <a:xfrm flipH="1">
            <a:off x="4555447" y="3568811"/>
            <a:ext cx="103189" cy="12541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06DB3-5151-4D02-BA4F-B6CEA0DD1F5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15861" y="4194286"/>
            <a:ext cx="106360" cy="13176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87F40-94D8-4A91-9F31-2D0BDB281AEC}"/>
              </a:ext>
            </a:extLst>
          </p:cNvPr>
          <p:cNvCxnSpPr>
            <a:cxnSpLocks/>
          </p:cNvCxnSpPr>
          <p:nvPr/>
        </p:nvCxnSpPr>
        <p:spPr>
          <a:xfrm flipH="1">
            <a:off x="3677560" y="3249995"/>
            <a:ext cx="602504" cy="729979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8E690-0F3C-4DC1-9D96-2B15A1361187}"/>
              </a:ext>
            </a:extLst>
          </p:cNvPr>
          <p:cNvCxnSpPr>
            <a:cxnSpLocks/>
          </p:cNvCxnSpPr>
          <p:nvPr/>
        </p:nvCxnSpPr>
        <p:spPr>
          <a:xfrm flipH="1" flipV="1">
            <a:off x="3677142" y="3979976"/>
            <a:ext cx="1541880" cy="127158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C7083-00AB-4E77-9231-44EB925C520D}"/>
              </a:ext>
            </a:extLst>
          </p:cNvPr>
          <p:cNvCxnSpPr>
            <a:cxnSpLocks/>
          </p:cNvCxnSpPr>
          <p:nvPr/>
        </p:nvCxnSpPr>
        <p:spPr>
          <a:xfrm flipV="1">
            <a:off x="5219022" y="4651007"/>
            <a:ext cx="493713" cy="60055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3B336D-5D76-43C6-ADF9-6E30221F643E}"/>
              </a:ext>
            </a:extLst>
          </p:cNvPr>
          <p:cNvCxnSpPr>
            <a:cxnSpLocks/>
          </p:cNvCxnSpPr>
          <p:nvPr/>
        </p:nvCxnSpPr>
        <p:spPr>
          <a:xfrm flipH="1" flipV="1">
            <a:off x="5712735" y="4651007"/>
            <a:ext cx="757237" cy="632304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B07247-1A53-4EDF-A504-E46A98F38427}"/>
              </a:ext>
            </a:extLst>
          </p:cNvPr>
          <p:cNvCxnSpPr>
            <a:cxnSpLocks/>
          </p:cNvCxnSpPr>
          <p:nvPr/>
        </p:nvCxnSpPr>
        <p:spPr>
          <a:xfrm flipV="1">
            <a:off x="6365197" y="5283311"/>
            <a:ext cx="104776" cy="123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0CE61D-7675-45EB-B98D-9DB0C7491D4D}"/>
              </a:ext>
            </a:extLst>
          </p:cNvPr>
          <p:cNvCxnSpPr>
            <a:cxnSpLocks/>
          </p:cNvCxnSpPr>
          <p:nvPr/>
        </p:nvCxnSpPr>
        <p:spPr>
          <a:xfrm>
            <a:off x="6365197" y="5407136"/>
            <a:ext cx="388938" cy="31115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1637EB-1059-470E-BD56-FE6DAB715BD0}"/>
              </a:ext>
            </a:extLst>
          </p:cNvPr>
          <p:cNvCxnSpPr>
            <a:cxnSpLocks/>
          </p:cNvCxnSpPr>
          <p:nvPr/>
        </p:nvCxnSpPr>
        <p:spPr>
          <a:xfrm flipV="1">
            <a:off x="6754135" y="4999149"/>
            <a:ext cx="590550" cy="71913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61C040-BD03-47FA-8614-B0F4282DEDDB}"/>
              </a:ext>
            </a:extLst>
          </p:cNvPr>
          <p:cNvCxnSpPr>
            <a:cxnSpLocks/>
          </p:cNvCxnSpPr>
          <p:nvPr/>
        </p:nvCxnSpPr>
        <p:spPr>
          <a:xfrm>
            <a:off x="5817508" y="3734645"/>
            <a:ext cx="1527177" cy="126450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328DF8-DA9A-4AB0-88F3-EBC40FA7D1A0}"/>
              </a:ext>
            </a:extLst>
          </p:cNvPr>
          <p:cNvCxnSpPr>
            <a:cxnSpLocks/>
          </p:cNvCxnSpPr>
          <p:nvPr/>
        </p:nvCxnSpPr>
        <p:spPr>
          <a:xfrm>
            <a:off x="5817508" y="2897299"/>
            <a:ext cx="730252" cy="608012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4FB25-0BFD-4FAB-A824-D20F08C4D51E}"/>
              </a:ext>
            </a:extLst>
          </p:cNvPr>
          <p:cNvCxnSpPr>
            <a:cxnSpLocks/>
          </p:cNvCxnSpPr>
          <p:nvPr/>
        </p:nvCxnSpPr>
        <p:spPr>
          <a:xfrm flipV="1">
            <a:off x="6547760" y="2932224"/>
            <a:ext cx="468312" cy="573087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51073A-9439-47D1-A88F-D0F25119B7DA}"/>
              </a:ext>
            </a:extLst>
          </p:cNvPr>
          <p:cNvCxnSpPr>
            <a:cxnSpLocks/>
          </p:cNvCxnSpPr>
          <p:nvPr/>
        </p:nvCxnSpPr>
        <p:spPr>
          <a:xfrm>
            <a:off x="6533472" y="2528999"/>
            <a:ext cx="482600" cy="4032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9DD727-0123-43FB-9DA1-95570D3F2070}"/>
              </a:ext>
            </a:extLst>
          </p:cNvPr>
          <p:cNvCxnSpPr>
            <a:cxnSpLocks/>
          </p:cNvCxnSpPr>
          <p:nvPr/>
        </p:nvCxnSpPr>
        <p:spPr>
          <a:xfrm flipH="1">
            <a:off x="6063572" y="2524238"/>
            <a:ext cx="469900" cy="57784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4C986E8-18EC-475D-8AC0-B99185610101}"/>
              </a:ext>
            </a:extLst>
          </p:cNvPr>
          <p:cNvSpPr/>
          <p:nvPr/>
        </p:nvSpPr>
        <p:spPr>
          <a:xfrm>
            <a:off x="5812747" y="2495661"/>
            <a:ext cx="576263" cy="401638"/>
          </a:xfrm>
          <a:custGeom>
            <a:avLst/>
            <a:gdLst>
              <a:gd name="connsiteX0" fmla="*/ 0 w 576263"/>
              <a:gd name="connsiteY0" fmla="*/ 401638 h 401638"/>
              <a:gd name="connsiteX1" fmla="*/ 222250 w 576263"/>
              <a:gd name="connsiteY1" fmla="*/ 130175 h 401638"/>
              <a:gd name="connsiteX2" fmla="*/ 279400 w 576263"/>
              <a:gd name="connsiteY2" fmla="*/ 173038 h 401638"/>
              <a:gd name="connsiteX3" fmla="*/ 430213 w 576263"/>
              <a:gd name="connsiteY3" fmla="*/ 0 h 401638"/>
              <a:gd name="connsiteX4" fmla="*/ 576263 w 576263"/>
              <a:gd name="connsiteY4" fmla="*/ 123825 h 401638"/>
              <a:gd name="connsiteX5" fmla="*/ 428625 w 576263"/>
              <a:gd name="connsiteY5" fmla="*/ 296863 h 401638"/>
              <a:gd name="connsiteX6" fmla="*/ 465138 w 576263"/>
              <a:gd name="connsiteY6" fmla="*/ 333375 h 40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263" h="401638">
                <a:moveTo>
                  <a:pt x="0" y="401638"/>
                </a:moveTo>
                <a:lnTo>
                  <a:pt x="222250" y="130175"/>
                </a:lnTo>
                <a:lnTo>
                  <a:pt x="279400" y="173038"/>
                </a:lnTo>
                <a:lnTo>
                  <a:pt x="430213" y="0"/>
                </a:lnTo>
                <a:lnTo>
                  <a:pt x="576263" y="123825"/>
                </a:lnTo>
                <a:lnTo>
                  <a:pt x="428625" y="296863"/>
                </a:lnTo>
                <a:lnTo>
                  <a:pt x="465138" y="333375"/>
                </a:lnTo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566799-3BF1-45C6-AA98-E12A7D0CEAEC}"/>
              </a:ext>
            </a:extLst>
          </p:cNvPr>
          <p:cNvCxnSpPr>
            <a:stCxn id="7" idx="7"/>
            <a:endCxn id="7" idx="3"/>
          </p:cNvCxnSpPr>
          <p:nvPr/>
        </p:nvCxnSpPr>
        <p:spPr>
          <a:xfrm>
            <a:off x="5831790" y="2562465"/>
            <a:ext cx="156644" cy="1638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BE9A8D-7268-4E75-9D8B-FA72214F2AE5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 flipV="1">
            <a:off x="5090939" y="3303316"/>
            <a:ext cx="1638346" cy="156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DBCC15-7CCC-4FCD-8D85-ABB0BA500731}"/>
              </a:ext>
            </a:extLst>
          </p:cNvPr>
          <p:cNvCxnSpPr>
            <a:cxnSpLocks/>
          </p:cNvCxnSpPr>
          <p:nvPr/>
        </p:nvCxnSpPr>
        <p:spPr>
          <a:xfrm flipH="1" flipV="1">
            <a:off x="5866723" y="2946177"/>
            <a:ext cx="43389" cy="44011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C24A2-B2EF-445F-98E2-B39F07071DCC}"/>
              </a:ext>
            </a:extLst>
          </p:cNvPr>
          <p:cNvCxnSpPr>
            <a:cxnSpLocks/>
          </p:cNvCxnSpPr>
          <p:nvPr/>
        </p:nvCxnSpPr>
        <p:spPr>
          <a:xfrm flipV="1">
            <a:off x="5910112" y="3341105"/>
            <a:ext cx="431256" cy="4053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F7E2C-173D-4E38-BC1A-D66575D6A519}"/>
              </a:ext>
            </a:extLst>
          </p:cNvPr>
          <p:cNvCxnSpPr>
            <a:cxnSpLocks/>
          </p:cNvCxnSpPr>
          <p:nvPr/>
        </p:nvCxnSpPr>
        <p:spPr>
          <a:xfrm>
            <a:off x="5910112" y="3381638"/>
            <a:ext cx="43389" cy="45721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37DF66-3FD1-4976-BB4A-2B23F3A1CD1F}"/>
              </a:ext>
            </a:extLst>
          </p:cNvPr>
          <p:cNvCxnSpPr>
            <a:cxnSpLocks/>
          </p:cNvCxnSpPr>
          <p:nvPr/>
        </p:nvCxnSpPr>
        <p:spPr>
          <a:xfrm flipH="1">
            <a:off x="5453634" y="3383091"/>
            <a:ext cx="450830" cy="409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500530-6B5A-4EF0-8402-CA8913A61C7B}"/>
              </a:ext>
            </a:extLst>
          </p:cNvPr>
          <p:cNvSpPr/>
          <p:nvPr/>
        </p:nvSpPr>
        <p:spPr>
          <a:xfrm>
            <a:off x="2493427" y="1309311"/>
            <a:ext cx="2248822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Circle heading aligned with street, away from PLVI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AACDCB-D44C-4F3C-8D97-AC7036C75258}"/>
              </a:ext>
            </a:extLst>
          </p:cNvPr>
          <p:cNvCxnSpPr>
            <a:cxnSpLocks/>
            <a:stCxn id="100" idx="2"/>
            <a:endCxn id="111" idx="0"/>
          </p:cNvCxnSpPr>
          <p:nvPr/>
        </p:nvCxnSpPr>
        <p:spPr>
          <a:xfrm>
            <a:off x="3617838" y="2289684"/>
            <a:ext cx="1436412" cy="3655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BF11AE-42BA-46B7-93D4-DE86A0C2A4FF}"/>
              </a:ext>
            </a:extLst>
          </p:cNvPr>
          <p:cNvSpPr/>
          <p:nvPr/>
        </p:nvSpPr>
        <p:spPr>
          <a:xfrm>
            <a:off x="4912066" y="1156033"/>
            <a:ext cx="2035774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25m radius circle centred at the interval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E9DA6E-AA1F-42B8-9EB4-A767BEE46BE0}"/>
              </a:ext>
            </a:extLst>
          </p:cNvPr>
          <p:cNvCxnSpPr>
            <a:cxnSpLocks/>
            <a:stCxn id="106" idx="2"/>
            <a:endCxn id="7" idx="7"/>
          </p:cNvCxnSpPr>
          <p:nvPr/>
        </p:nvCxnSpPr>
        <p:spPr>
          <a:xfrm flipH="1">
            <a:off x="5831790" y="2136406"/>
            <a:ext cx="98163" cy="4260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row: Up 110">
            <a:extLst>
              <a:ext uri="{FF2B5EF4-FFF2-40B4-BE49-F238E27FC236}">
                <a16:creationId xmlns:a16="http://schemas.microsoft.com/office/drawing/2014/main" id="{11F610B4-CB22-4887-98DA-D49CEE48321A}"/>
              </a:ext>
            </a:extLst>
          </p:cNvPr>
          <p:cNvSpPr/>
          <p:nvPr/>
        </p:nvSpPr>
        <p:spPr>
          <a:xfrm rot="18577367">
            <a:off x="5096102" y="2600051"/>
            <a:ext cx="150806" cy="304457"/>
          </a:xfrm>
          <a:prstGeom prst="upArrow">
            <a:avLst/>
          </a:pr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D4575A-85E1-4C09-B46D-85C22C71C80A}"/>
              </a:ext>
            </a:extLst>
          </p:cNvPr>
          <p:cNvSpPr/>
          <p:nvPr/>
        </p:nvSpPr>
        <p:spPr>
          <a:xfrm>
            <a:off x="7209945" y="3188769"/>
            <a:ext cx="2727913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Four arrows heading in intercardinal directions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268D31-549A-43FA-8EB3-29B785C286C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5929953" y="3509041"/>
            <a:ext cx="1279992" cy="5993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7E3A1-54CA-405B-82F6-EFECBA946D5E}"/>
              </a:ext>
            </a:extLst>
          </p:cNvPr>
          <p:cNvSpPr/>
          <p:nvPr/>
        </p:nvSpPr>
        <p:spPr>
          <a:xfrm>
            <a:off x="7209945" y="4037719"/>
            <a:ext cx="2060377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Buildings in first contact with the arrow is selected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48B05-D90B-437B-9106-3303228F3856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959149" y="3838850"/>
            <a:ext cx="1250796" cy="67801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44E747-C1E6-48A5-B5BC-E8C3FD28F3C9}"/>
              </a:ext>
            </a:extLst>
          </p:cNvPr>
          <p:cNvSpPr txBox="1"/>
          <p:nvPr/>
        </p:nvSpPr>
        <p:spPr>
          <a:xfrm>
            <a:off x="6994284" y="2759181"/>
            <a:ext cx="290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N24SE: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Wai Lee Commercial Building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0860DE9-F01C-488B-9F4D-013E182F9F8B}"/>
              </a:ext>
            </a:extLst>
          </p:cNvPr>
          <p:cNvSpPr txBox="1"/>
          <p:nvPr/>
        </p:nvSpPr>
        <p:spPr>
          <a:xfrm>
            <a:off x="6182634" y="2326076"/>
            <a:ext cx="267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N24NE: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136-138 Castle Peak Road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5F04B9-BFF4-4228-928D-E2C85B52D65E}"/>
              </a:ext>
            </a:extLst>
          </p:cNvPr>
          <p:cNvSpPr txBox="1"/>
          <p:nvPr/>
        </p:nvSpPr>
        <p:spPr>
          <a:xfrm>
            <a:off x="2493427" y="2875597"/>
            <a:ext cx="202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Price Theatre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EDD31-DBE6-4641-848C-272B7FC84B7A}"/>
              </a:ext>
            </a:extLst>
          </p:cNvPr>
          <p:cNvSpPr txBox="1"/>
          <p:nvPr/>
        </p:nvSpPr>
        <p:spPr>
          <a:xfrm>
            <a:off x="4912065" y="5255695"/>
            <a:ext cx="150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Hung Yu Mansion Block B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FECA66-D7EC-49D2-B888-DDDD0411F86E}"/>
              </a:ext>
            </a:extLst>
          </p:cNvPr>
          <p:cNvGrpSpPr/>
          <p:nvPr/>
        </p:nvGrpSpPr>
        <p:grpSpPr>
          <a:xfrm>
            <a:off x="2130207" y="3876728"/>
            <a:ext cx="1402883" cy="2027015"/>
            <a:chOff x="2565647" y="3827463"/>
            <a:chExt cx="1402883" cy="2027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8A405C-B88B-43B4-8787-9BE361585936}"/>
                </a:ext>
              </a:extLst>
            </p:cNvPr>
            <p:cNvSpPr/>
            <p:nvPr/>
          </p:nvSpPr>
          <p:spPr>
            <a:xfrm>
              <a:off x="2565647" y="3827463"/>
              <a:ext cx="1402883" cy="2027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762B41-A104-4E2A-84B1-AB421E38D266}"/>
                </a:ext>
              </a:extLst>
            </p:cNvPr>
            <p:cNvSpPr txBox="1"/>
            <p:nvPr/>
          </p:nvSpPr>
          <p:spPr>
            <a:xfrm>
              <a:off x="2568517" y="3827463"/>
              <a:ext cx="1377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CF16FB-0EE6-454B-99CA-D4147213BB49}"/>
                </a:ext>
              </a:extLst>
            </p:cNvPr>
            <p:cNvSpPr/>
            <p:nvPr/>
          </p:nvSpPr>
          <p:spPr>
            <a:xfrm>
              <a:off x="2666999" y="4214386"/>
              <a:ext cx="384977" cy="338554"/>
            </a:xfrm>
            <a:prstGeom prst="rect">
              <a:avLst/>
            </a:prstGeom>
            <a:solidFill>
              <a:srgbClr val="DE7B87"/>
            </a:solidFill>
            <a:ln w="9525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E54B8AF-A366-4176-B736-03A5BDBB4B28}"/>
                </a:ext>
              </a:extLst>
            </p:cNvPr>
            <p:cNvSpPr txBox="1"/>
            <p:nvPr/>
          </p:nvSpPr>
          <p:spPr>
            <a:xfrm>
              <a:off x="3070739" y="4173538"/>
              <a:ext cx="82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Selected Building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7FBBB8A-621B-4BB3-95E4-E40ED0625085}"/>
                </a:ext>
              </a:extLst>
            </p:cNvPr>
            <p:cNvSpPr/>
            <p:nvPr/>
          </p:nvSpPr>
          <p:spPr>
            <a:xfrm>
              <a:off x="2666999" y="4619239"/>
              <a:ext cx="384977" cy="224267"/>
            </a:xfrm>
            <a:prstGeom prst="rect">
              <a:avLst/>
            </a:prstGeom>
            <a:solidFill>
              <a:srgbClr val="DEE3F5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DC9D4A-8175-421E-9AC4-1461BE19DD55}"/>
                </a:ext>
              </a:extLst>
            </p:cNvPr>
            <p:cNvSpPr txBox="1"/>
            <p:nvPr/>
          </p:nvSpPr>
          <p:spPr>
            <a:xfrm>
              <a:off x="3070739" y="4600567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Podium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D357ED4-B895-442B-A4E2-DA7A1394BAF3}"/>
                </a:ext>
              </a:extLst>
            </p:cNvPr>
            <p:cNvSpPr/>
            <p:nvPr/>
          </p:nvSpPr>
          <p:spPr>
            <a:xfrm>
              <a:off x="2666998" y="4919218"/>
              <a:ext cx="384977" cy="224267"/>
            </a:xfrm>
            <a:prstGeom prst="rect">
              <a:avLst/>
            </a:prstGeom>
            <a:solidFill>
              <a:srgbClr val="C8CDE1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000F3E-9D62-4974-8233-F3574A267EEE}"/>
                </a:ext>
              </a:extLst>
            </p:cNvPr>
            <p:cNvSpPr txBox="1"/>
            <p:nvPr/>
          </p:nvSpPr>
          <p:spPr>
            <a:xfrm>
              <a:off x="3077134" y="4905918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Tower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1CE61BD-B634-4211-80F3-F7163F600093}"/>
                </a:ext>
              </a:extLst>
            </p:cNvPr>
            <p:cNvSpPr/>
            <p:nvPr/>
          </p:nvSpPr>
          <p:spPr>
            <a:xfrm>
              <a:off x="2666998" y="5221882"/>
              <a:ext cx="384977" cy="224267"/>
            </a:xfrm>
            <a:prstGeom prst="rect">
              <a:avLst/>
            </a:prstGeom>
            <a:solidFill>
              <a:srgbClr val="FFE1A9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E859B7-FD34-45B4-81BB-1ED416191A7C}"/>
                </a:ext>
              </a:extLst>
            </p:cNvPr>
            <p:cNvSpPr txBox="1"/>
            <p:nvPr/>
          </p:nvSpPr>
          <p:spPr>
            <a:xfrm>
              <a:off x="3077134" y="5203725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Road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700CE-2222-4985-81AF-54DA41801630}"/>
                </a:ext>
              </a:extLst>
            </p:cNvPr>
            <p:cNvCxnSpPr>
              <a:stCxn id="150" idx="1"/>
              <a:endCxn id="150" idx="3"/>
            </p:cNvCxnSpPr>
            <p:nvPr/>
          </p:nvCxnSpPr>
          <p:spPr>
            <a:xfrm>
              <a:off x="2666998" y="5334016"/>
              <a:ext cx="384977" cy="0"/>
            </a:xfrm>
            <a:prstGeom prst="line">
              <a:avLst/>
            </a:prstGeom>
            <a:ln w="19050">
              <a:solidFill>
                <a:srgbClr val="FFB4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49E309-29B6-4033-AAA0-FABD0180A360}"/>
                </a:ext>
              </a:extLst>
            </p:cNvPr>
            <p:cNvSpPr/>
            <p:nvPr/>
          </p:nvSpPr>
          <p:spPr>
            <a:xfrm>
              <a:off x="2666998" y="5524546"/>
              <a:ext cx="384977" cy="22426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D4D5C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F1F7A3-9CA8-491C-A080-DAD70CB17CA2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2666998" y="5636680"/>
              <a:ext cx="384977" cy="0"/>
            </a:xfrm>
            <a:prstGeom prst="line">
              <a:avLst/>
            </a:prstGeom>
            <a:ln w="19050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4575A6-C7CE-4E56-9138-A95193990CE7}"/>
                </a:ext>
              </a:extLst>
            </p:cNvPr>
            <p:cNvSpPr txBox="1"/>
            <p:nvPr/>
          </p:nvSpPr>
          <p:spPr>
            <a:xfrm>
              <a:off x="3077134" y="5510763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Street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111F4BC-90BD-4772-9A57-1170EEFC15E7}"/>
              </a:ext>
            </a:extLst>
          </p:cNvPr>
          <p:cNvCxnSpPr>
            <a:cxnSpLocks/>
          </p:cNvCxnSpPr>
          <p:nvPr/>
        </p:nvCxnSpPr>
        <p:spPr>
          <a:xfrm>
            <a:off x="9322824" y="5717360"/>
            <a:ext cx="8223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796ADB6-935D-4356-8E9E-ACF22EA77A89}"/>
              </a:ext>
            </a:extLst>
          </p:cNvPr>
          <p:cNvCxnSpPr>
            <a:cxnSpLocks/>
          </p:cNvCxnSpPr>
          <p:nvPr/>
        </p:nvCxnSpPr>
        <p:spPr>
          <a:xfrm flipV="1">
            <a:off x="9322824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980CD24-EAFA-4535-ABDB-480307700098}"/>
              </a:ext>
            </a:extLst>
          </p:cNvPr>
          <p:cNvCxnSpPr>
            <a:cxnSpLocks/>
          </p:cNvCxnSpPr>
          <p:nvPr/>
        </p:nvCxnSpPr>
        <p:spPr>
          <a:xfrm flipV="1">
            <a:off x="10145221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DBF4DD0-E03C-477B-B4A5-806305B51D4F}"/>
              </a:ext>
            </a:extLst>
          </p:cNvPr>
          <p:cNvSpPr txBox="1"/>
          <p:nvPr/>
        </p:nvSpPr>
        <p:spPr>
          <a:xfrm>
            <a:off x="9900517" y="5672448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25m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58567A-FBBF-4029-BFD1-BABDB435FFBE}"/>
              </a:ext>
            </a:extLst>
          </p:cNvPr>
          <p:cNvCxnSpPr/>
          <p:nvPr/>
        </p:nvCxnSpPr>
        <p:spPr>
          <a:xfrm flipV="1">
            <a:off x="10065130" y="107855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8938963-8647-46B5-BC0E-963CEB728C9C}"/>
              </a:ext>
            </a:extLst>
          </p:cNvPr>
          <p:cNvCxnSpPr/>
          <p:nvPr/>
        </p:nvCxnSpPr>
        <p:spPr>
          <a:xfrm>
            <a:off x="9983280" y="166381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A26B86C-E1BD-4C27-842D-FEF7C5A53038}"/>
              </a:ext>
            </a:extLst>
          </p:cNvPr>
          <p:cNvSpPr txBox="1"/>
          <p:nvPr/>
        </p:nvSpPr>
        <p:spPr>
          <a:xfrm>
            <a:off x="9823544" y="87513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22DFE4-8D49-4E04-823B-2FE563F76401}"/>
              </a:ext>
            </a:extLst>
          </p:cNvPr>
          <p:cNvSpPr/>
          <p:nvPr/>
        </p:nvSpPr>
        <p:spPr>
          <a:xfrm>
            <a:off x="7172605" y="1329226"/>
            <a:ext cx="2424156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 10° deviation from the arrows is allowed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9A7C614B-4889-4046-8A82-7CE33715F727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9596761" y="1709436"/>
            <a:ext cx="224765" cy="1479333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4E73B35-24FB-46A0-9A70-55A69758C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r="11942" b="3367"/>
          <a:stretch/>
        </p:blipFill>
        <p:spPr>
          <a:xfrm>
            <a:off x="2728478" y="88643"/>
            <a:ext cx="7604242" cy="662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FD1DC94-5BE9-465F-A3CD-1B4FEB35C334}"/>
              </a:ext>
            </a:extLst>
          </p:cNvPr>
          <p:cNvSpPr/>
          <p:nvPr/>
        </p:nvSpPr>
        <p:spPr>
          <a:xfrm rot="5400000">
            <a:off x="5315578" y="5433070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445E-63EF-4D07-A745-BB6B7C78E0A6}"/>
              </a:ext>
            </a:extLst>
          </p:cNvPr>
          <p:cNvSpPr txBox="1"/>
          <p:nvPr/>
        </p:nvSpPr>
        <p:spPr>
          <a:xfrm>
            <a:off x="5148548" y="5191729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C53-0169-4028-A9D4-D3C816C01D1B}"/>
              </a:ext>
            </a:extLst>
          </p:cNvPr>
          <p:cNvSpPr/>
          <p:nvPr/>
        </p:nvSpPr>
        <p:spPr>
          <a:xfrm>
            <a:off x="8267701" y="267971"/>
            <a:ext cx="1828794" cy="3919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9BAD0-D56C-4B03-A4FE-E39796271913}"/>
              </a:ext>
            </a:extLst>
          </p:cNvPr>
          <p:cNvSpPr txBox="1"/>
          <p:nvPr/>
        </p:nvSpPr>
        <p:spPr>
          <a:xfrm>
            <a:off x="8522070" y="267970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A5BB0-9DF1-47A4-AAB2-CFA31F95EBF7}"/>
              </a:ext>
            </a:extLst>
          </p:cNvPr>
          <p:cNvCxnSpPr>
            <a:cxnSpLocks/>
          </p:cNvCxnSpPr>
          <p:nvPr/>
        </p:nvCxnSpPr>
        <p:spPr>
          <a:xfrm>
            <a:off x="9138615" y="6361491"/>
            <a:ext cx="8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DB7CB-6852-4DFB-BC42-70496D086A94}"/>
              </a:ext>
            </a:extLst>
          </p:cNvPr>
          <p:cNvCxnSpPr>
            <a:cxnSpLocks/>
          </p:cNvCxnSpPr>
          <p:nvPr/>
        </p:nvCxnSpPr>
        <p:spPr>
          <a:xfrm flipV="1">
            <a:off x="913861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50A38-7BBE-41D0-9F6D-5D08A539EBF3}"/>
              </a:ext>
            </a:extLst>
          </p:cNvPr>
          <p:cNvCxnSpPr>
            <a:cxnSpLocks/>
          </p:cNvCxnSpPr>
          <p:nvPr/>
        </p:nvCxnSpPr>
        <p:spPr>
          <a:xfrm flipV="1">
            <a:off x="999647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046E75-FE91-4826-A36A-9B35956E543C}"/>
              </a:ext>
            </a:extLst>
          </p:cNvPr>
          <p:cNvSpPr txBox="1"/>
          <p:nvPr/>
        </p:nvSpPr>
        <p:spPr>
          <a:xfrm>
            <a:off x="9754608" y="6328420"/>
            <a:ext cx="48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E0BA97-B052-4F9C-8CC3-36E561E23CBD}"/>
              </a:ext>
            </a:extLst>
          </p:cNvPr>
          <p:cNvGrpSpPr/>
          <p:nvPr/>
        </p:nvGrpSpPr>
        <p:grpSpPr>
          <a:xfrm>
            <a:off x="2728478" y="959804"/>
            <a:ext cx="481053" cy="923082"/>
            <a:chOff x="2728478" y="959804"/>
            <a:chExt cx="481053" cy="9230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78801B-2DA6-43B7-A5F4-531FE6E8814B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073B91-68B0-48B4-B416-D6EFAD6BB9AB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499BAF-94EA-408C-982B-F06D381BDDC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9E703-083C-42DF-9774-AE407CFD8110}"/>
              </a:ext>
            </a:extLst>
          </p:cNvPr>
          <p:cNvSpPr txBox="1"/>
          <p:nvPr/>
        </p:nvSpPr>
        <p:spPr>
          <a:xfrm>
            <a:off x="8317968" y="58106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North: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8D4E-79CD-425C-A740-143EF9E92103}"/>
              </a:ext>
            </a:extLst>
          </p:cNvPr>
          <p:cNvSpPr txBox="1"/>
          <p:nvPr/>
        </p:nvSpPr>
        <p:spPr>
          <a:xfrm>
            <a:off x="8804432" y="807774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CA3EC-4C7B-4B78-AC3C-1DBFB927FDCD}"/>
              </a:ext>
            </a:extLst>
          </p:cNvPr>
          <p:cNvSpPr txBox="1"/>
          <p:nvPr/>
        </p:nvSpPr>
        <p:spPr>
          <a:xfrm>
            <a:off x="8807169" y="1243621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4C2897-40E7-4AED-A8AA-0E533DE8CE79}"/>
              </a:ext>
            </a:extLst>
          </p:cNvPr>
          <p:cNvCxnSpPr>
            <a:cxnSpLocks/>
          </p:cNvCxnSpPr>
          <p:nvPr/>
        </p:nvCxnSpPr>
        <p:spPr>
          <a:xfrm>
            <a:off x="8419455" y="938579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447EA-F0BF-4717-8AEC-9722BA0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21" y="1089630"/>
            <a:ext cx="109244" cy="10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FC8844-B227-4639-9B01-E87AFB3256C2}"/>
              </a:ext>
            </a:extLst>
          </p:cNvPr>
          <p:cNvSpPr txBox="1"/>
          <p:nvPr/>
        </p:nvSpPr>
        <p:spPr>
          <a:xfrm>
            <a:off x="8804432" y="10192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D8195C-E3D8-4B80-8C79-E9BDFB4A70D8}"/>
              </a:ext>
            </a:extLst>
          </p:cNvPr>
          <p:cNvSpPr/>
          <p:nvPr/>
        </p:nvSpPr>
        <p:spPr>
          <a:xfrm>
            <a:off x="8554280" y="1310677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F71DD-F9A9-46EE-870D-1BF7B3AF9E87}"/>
              </a:ext>
            </a:extLst>
          </p:cNvPr>
          <p:cNvSpPr txBox="1"/>
          <p:nvPr/>
        </p:nvSpPr>
        <p:spPr>
          <a:xfrm>
            <a:off x="8311533" y="150748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East: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DEC595-EAC5-4836-B20D-4C03126B7BB7}"/>
              </a:ext>
            </a:extLst>
          </p:cNvPr>
          <p:cNvSpPr txBox="1"/>
          <p:nvPr/>
        </p:nvSpPr>
        <p:spPr>
          <a:xfrm>
            <a:off x="8797997" y="173419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2D939-49A9-4BC5-A4C2-2E1FA82469F6}"/>
              </a:ext>
            </a:extLst>
          </p:cNvPr>
          <p:cNvSpPr txBox="1"/>
          <p:nvPr/>
        </p:nvSpPr>
        <p:spPr>
          <a:xfrm>
            <a:off x="8800734" y="2170045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0E17D9-8522-4DAB-8E29-DD7A09E5D233}"/>
              </a:ext>
            </a:extLst>
          </p:cNvPr>
          <p:cNvCxnSpPr>
            <a:cxnSpLocks/>
          </p:cNvCxnSpPr>
          <p:nvPr/>
        </p:nvCxnSpPr>
        <p:spPr>
          <a:xfrm>
            <a:off x="8413020" y="1865003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DCAEC8C-C7EF-45F0-8205-6292B2A7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2016054"/>
            <a:ext cx="109244" cy="1092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3E8772-32E4-4514-AB06-BE89C7626A47}"/>
              </a:ext>
            </a:extLst>
          </p:cNvPr>
          <p:cNvSpPr txBox="1"/>
          <p:nvPr/>
        </p:nvSpPr>
        <p:spPr>
          <a:xfrm>
            <a:off x="8797997" y="19457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38E758-579A-477B-AC7F-2A2C6AC6E8E7}"/>
              </a:ext>
            </a:extLst>
          </p:cNvPr>
          <p:cNvSpPr/>
          <p:nvPr/>
        </p:nvSpPr>
        <p:spPr>
          <a:xfrm>
            <a:off x="8547845" y="2237101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F785A-A77E-4EEC-89BC-92D9A8E7BB3F}"/>
              </a:ext>
            </a:extLst>
          </p:cNvPr>
          <p:cNvSpPr txBox="1"/>
          <p:nvPr/>
        </p:nvSpPr>
        <p:spPr>
          <a:xfrm>
            <a:off x="8292288" y="245814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South: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BC578-9873-4667-84BD-9F9C7181F582}"/>
              </a:ext>
            </a:extLst>
          </p:cNvPr>
          <p:cNvSpPr txBox="1"/>
          <p:nvPr/>
        </p:nvSpPr>
        <p:spPr>
          <a:xfrm>
            <a:off x="8778752" y="268485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72ECC-3A34-4EB3-8A6B-E8FBA06B9C70}"/>
              </a:ext>
            </a:extLst>
          </p:cNvPr>
          <p:cNvSpPr txBox="1"/>
          <p:nvPr/>
        </p:nvSpPr>
        <p:spPr>
          <a:xfrm>
            <a:off x="8781489" y="312070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4AFC0-E6F6-485C-AA01-787192B2A188}"/>
              </a:ext>
            </a:extLst>
          </p:cNvPr>
          <p:cNvCxnSpPr>
            <a:cxnSpLocks/>
          </p:cNvCxnSpPr>
          <p:nvPr/>
        </p:nvCxnSpPr>
        <p:spPr>
          <a:xfrm>
            <a:off x="8393775" y="2815664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9E4E-945E-4290-AEAC-2DFAD182F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641" y="2966715"/>
            <a:ext cx="109244" cy="1092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84B9B5B-E7F2-424F-843B-475AFD5C0912}"/>
              </a:ext>
            </a:extLst>
          </p:cNvPr>
          <p:cNvSpPr txBox="1"/>
          <p:nvPr/>
        </p:nvSpPr>
        <p:spPr>
          <a:xfrm>
            <a:off x="8778752" y="289637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470A24-115D-432A-B6B5-E27A7C153405}"/>
              </a:ext>
            </a:extLst>
          </p:cNvPr>
          <p:cNvSpPr/>
          <p:nvPr/>
        </p:nvSpPr>
        <p:spPr>
          <a:xfrm>
            <a:off x="8528600" y="3187762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249DD4-6700-49E3-AB51-0447C54E957E}"/>
              </a:ext>
            </a:extLst>
          </p:cNvPr>
          <p:cNvSpPr txBox="1"/>
          <p:nvPr/>
        </p:nvSpPr>
        <p:spPr>
          <a:xfrm>
            <a:off x="8311533" y="34185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West: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2C0A-A685-4FE8-B894-52147621804A}"/>
              </a:ext>
            </a:extLst>
          </p:cNvPr>
          <p:cNvSpPr txBox="1"/>
          <p:nvPr/>
        </p:nvSpPr>
        <p:spPr>
          <a:xfrm>
            <a:off x="8797997" y="364529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7A615-F211-43E4-A4DE-CCA844FA1999}"/>
              </a:ext>
            </a:extLst>
          </p:cNvPr>
          <p:cNvCxnSpPr>
            <a:cxnSpLocks/>
          </p:cNvCxnSpPr>
          <p:nvPr/>
        </p:nvCxnSpPr>
        <p:spPr>
          <a:xfrm>
            <a:off x="8413020" y="3776104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1936F8C-937B-4368-8907-11239C2D5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3927155"/>
            <a:ext cx="109244" cy="1092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633D861-1E7A-4DB6-AB60-BE258BFB7F14}"/>
              </a:ext>
            </a:extLst>
          </p:cNvPr>
          <p:cNvSpPr txBox="1"/>
          <p:nvPr/>
        </p:nvSpPr>
        <p:spPr>
          <a:xfrm>
            <a:off x="8797997" y="385681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CC5B4777-58B3-41BB-B141-0931B6CFFC58}"/>
              </a:ext>
            </a:extLst>
          </p:cNvPr>
          <p:cNvSpPr/>
          <p:nvPr/>
        </p:nvSpPr>
        <p:spPr>
          <a:xfrm rot="19075842">
            <a:off x="4668510" y="3934912"/>
            <a:ext cx="245533" cy="1426234"/>
          </a:xfrm>
          <a:prstGeom prst="upArrow">
            <a:avLst>
              <a:gd name="adj1" fmla="val 31019"/>
              <a:gd name="adj2" fmla="val 879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975726-5CEA-4091-90B6-0656B4CFCABB}"/>
              </a:ext>
            </a:extLst>
          </p:cNvPr>
          <p:cNvSpPr/>
          <p:nvPr/>
        </p:nvSpPr>
        <p:spPr>
          <a:xfrm>
            <a:off x="2926997" y="3297006"/>
            <a:ext cx="2060377" cy="810032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No buildings in the NW direction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4CBFCF-F585-435F-A8D5-921D375BDE7F}"/>
              </a:ext>
            </a:extLst>
          </p:cNvPr>
          <p:cNvSpPr/>
          <p:nvPr/>
        </p:nvSpPr>
        <p:spPr>
          <a:xfrm>
            <a:off x="3897001" y="1865003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roads running along the N,E,S,W direction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2CBC6-E87A-4F1E-9152-B5364B89E31E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957378" y="2340334"/>
            <a:ext cx="418022" cy="2335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5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8BF8B-14A5-480C-BB01-9D0B09AD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8" y="0"/>
            <a:ext cx="621074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F8847-69CB-4DA7-AF23-F25587B03769}"/>
              </a:ext>
            </a:extLst>
          </p:cNvPr>
          <p:cNvSpPr/>
          <p:nvPr/>
        </p:nvSpPr>
        <p:spPr>
          <a:xfrm>
            <a:off x="7247423" y="94716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3C5A-4168-41A3-B1E9-0F010820E6F8}"/>
              </a:ext>
            </a:extLst>
          </p:cNvPr>
          <p:cNvSpPr txBox="1"/>
          <p:nvPr/>
        </p:nvSpPr>
        <p:spPr>
          <a:xfrm>
            <a:off x="7501792" y="9471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3352-BC33-43DD-B972-3946E92F3DB8}"/>
              </a:ext>
            </a:extLst>
          </p:cNvPr>
          <p:cNvSpPr txBox="1"/>
          <p:nvPr/>
        </p:nvSpPr>
        <p:spPr>
          <a:xfrm>
            <a:off x="7783061" y="43802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F5F6-296D-46EE-ACC3-C39A40083B54}"/>
              </a:ext>
            </a:extLst>
          </p:cNvPr>
          <p:cNvSpPr txBox="1"/>
          <p:nvPr/>
        </p:nvSpPr>
        <p:spPr>
          <a:xfrm>
            <a:off x="7785798" y="87387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8D373-16BC-40DC-ABA0-43C56095FD68}"/>
              </a:ext>
            </a:extLst>
          </p:cNvPr>
          <p:cNvCxnSpPr>
            <a:cxnSpLocks/>
          </p:cNvCxnSpPr>
          <p:nvPr/>
        </p:nvCxnSpPr>
        <p:spPr>
          <a:xfrm>
            <a:off x="7398084" y="568834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7D8DE-66E4-440B-B9BF-B1DB9308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0" y="719885"/>
            <a:ext cx="109244" cy="109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A8246-A29A-48E9-8F20-DB531866BF2E}"/>
              </a:ext>
            </a:extLst>
          </p:cNvPr>
          <p:cNvSpPr txBox="1"/>
          <p:nvPr/>
        </p:nvSpPr>
        <p:spPr>
          <a:xfrm>
            <a:off x="7783061" y="64954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6CF16-343E-4EFD-A2CF-7DDE2DADCA6D}"/>
              </a:ext>
            </a:extLst>
          </p:cNvPr>
          <p:cNvSpPr/>
          <p:nvPr/>
        </p:nvSpPr>
        <p:spPr>
          <a:xfrm>
            <a:off x="7532909" y="940932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26251-281D-47B6-9DBE-12A1AE1054A8}"/>
              </a:ext>
            </a:extLst>
          </p:cNvPr>
          <p:cNvSpPr/>
          <p:nvPr/>
        </p:nvSpPr>
        <p:spPr>
          <a:xfrm>
            <a:off x="3108960" y="1766157"/>
            <a:ext cx="2750710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Transect moved upwards to avoid parks and government buildings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D2D6262-6AD4-412C-984E-86BB8DF349D8}"/>
              </a:ext>
            </a:extLst>
          </p:cNvPr>
          <p:cNvSpPr/>
          <p:nvPr/>
        </p:nvSpPr>
        <p:spPr>
          <a:xfrm rot="2577491">
            <a:off x="5653221" y="1387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97F114-11BF-4F63-BE6C-F16DEC73C74B}"/>
              </a:ext>
            </a:extLst>
          </p:cNvPr>
          <p:cNvSpPr/>
          <p:nvPr/>
        </p:nvSpPr>
        <p:spPr>
          <a:xfrm rot="2577491">
            <a:off x="5269046" y="1066044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1614CDF-7F7E-4407-8DB9-CC5FAF557397}"/>
              </a:ext>
            </a:extLst>
          </p:cNvPr>
          <p:cNvSpPr/>
          <p:nvPr/>
        </p:nvSpPr>
        <p:spPr>
          <a:xfrm rot="2577491">
            <a:off x="4874951" y="739019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120C66B-1674-4985-993D-8E5003B4C96A}"/>
              </a:ext>
            </a:extLst>
          </p:cNvPr>
          <p:cNvSpPr/>
          <p:nvPr/>
        </p:nvSpPr>
        <p:spPr>
          <a:xfrm rot="2577491">
            <a:off x="4519477" y="421468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6DDF5D-B053-4220-87F9-5A02F0046EE6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305301" y="765325"/>
            <a:ext cx="179014" cy="10008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3CFFF9-C412-49B9-94F6-98CA7802799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687131"/>
            <a:ext cx="142995" cy="10790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C3987D-C526-4ED3-B154-F8EF21B33B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025619"/>
            <a:ext cx="240304" cy="7405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80647-4646-4082-8B5D-AEC2FC90182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226643"/>
            <a:ext cx="503799" cy="5395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1C88218-57DF-451F-B6C2-0AF63CC00CC3}"/>
              </a:ext>
            </a:extLst>
          </p:cNvPr>
          <p:cNvSpPr/>
          <p:nvPr/>
        </p:nvSpPr>
        <p:spPr>
          <a:xfrm>
            <a:off x="3787797" y="3867636"/>
            <a:ext cx="2248822" cy="958298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Runs along a major road with multiple MTR stations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8A3AE6-CDD0-4DA0-AE0A-0299C65B9A0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036619" y="3867637"/>
            <a:ext cx="592781" cy="47914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6607BF-7E17-4B26-AEA3-21D4398208E5}"/>
              </a:ext>
            </a:extLst>
          </p:cNvPr>
          <p:cNvCxnSpPr/>
          <p:nvPr/>
        </p:nvCxnSpPr>
        <p:spPr>
          <a:xfrm flipV="1">
            <a:off x="3265730" y="599857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B7856BC-F9CA-4DB0-87F6-594BFDA6B5FD}"/>
              </a:ext>
            </a:extLst>
          </p:cNvPr>
          <p:cNvCxnSpPr/>
          <p:nvPr/>
        </p:nvCxnSpPr>
        <p:spPr>
          <a:xfrm>
            <a:off x="3183880" y="658383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D0F126-2BCF-4AF2-A582-F7812EC9E903}"/>
              </a:ext>
            </a:extLst>
          </p:cNvPr>
          <p:cNvSpPr txBox="1"/>
          <p:nvPr/>
        </p:nvSpPr>
        <p:spPr>
          <a:xfrm>
            <a:off x="3024144" y="579515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D868FC2A-BB4D-4CF4-B106-24F078D9C0B2}"/>
              </a:ext>
            </a:extLst>
          </p:cNvPr>
          <p:cNvSpPr/>
          <p:nvPr/>
        </p:nvSpPr>
        <p:spPr>
          <a:xfrm rot="13744406">
            <a:off x="6491981" y="6486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9EE996-A350-442C-B570-E297BB54EB7D}"/>
              </a:ext>
            </a:extLst>
          </p:cNvPr>
          <p:cNvSpPr txBox="1"/>
          <p:nvPr/>
        </p:nvSpPr>
        <p:spPr>
          <a:xfrm>
            <a:off x="4991475" y="6552595"/>
            <a:ext cx="141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Towards PLVI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DD4FEC-43A9-43B4-9D6D-947F2A9F73B0}"/>
              </a:ext>
            </a:extLst>
          </p:cNvPr>
          <p:cNvCxnSpPr>
            <a:cxnSpLocks/>
          </p:cNvCxnSpPr>
          <p:nvPr/>
        </p:nvCxnSpPr>
        <p:spPr>
          <a:xfrm>
            <a:off x="8248496" y="6552734"/>
            <a:ext cx="57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F6301E-9A60-4732-98D8-8740E4E78E2E}"/>
              </a:ext>
            </a:extLst>
          </p:cNvPr>
          <p:cNvCxnSpPr>
            <a:cxnSpLocks/>
          </p:cNvCxnSpPr>
          <p:nvPr/>
        </p:nvCxnSpPr>
        <p:spPr>
          <a:xfrm flipV="1">
            <a:off x="8247406" y="6478652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D0BDC-73CB-4B8B-8A00-F7C75DBF39B8}"/>
              </a:ext>
            </a:extLst>
          </p:cNvPr>
          <p:cNvCxnSpPr>
            <a:cxnSpLocks/>
          </p:cNvCxnSpPr>
          <p:nvPr/>
        </p:nvCxnSpPr>
        <p:spPr>
          <a:xfrm flipV="1">
            <a:off x="8825866" y="648024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A0B07-5F30-4330-9C3C-5626370976B6}"/>
              </a:ext>
            </a:extLst>
          </p:cNvPr>
          <p:cNvSpPr txBox="1"/>
          <p:nvPr/>
        </p:nvSpPr>
        <p:spPr>
          <a:xfrm>
            <a:off x="8535911" y="6518075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5A4C33-DC10-436C-BE9F-B69058123B15}"/>
              </a:ext>
            </a:extLst>
          </p:cNvPr>
          <p:cNvSpPr/>
          <p:nvPr/>
        </p:nvSpPr>
        <p:spPr>
          <a:xfrm>
            <a:off x="7114125" y="386763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21.5m wide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5B384C-778C-4882-8771-AF4487969A8D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702421" y="4131553"/>
            <a:ext cx="411704" cy="1499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AE58B10-7473-4D8A-9C61-3FC633C6F0CC}"/>
              </a:ext>
            </a:extLst>
          </p:cNvPr>
          <p:cNvSpPr/>
          <p:nvPr/>
        </p:nvSpPr>
        <p:spPr>
          <a:xfrm>
            <a:off x="5273184" y="85486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21.1m wide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8C0722-3A84-41BC-86BF-19B874ACF4C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39538" y="613321"/>
            <a:ext cx="548042" cy="613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563-898B-44CD-87F1-88821D1E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57"/>
            <a:ext cx="12192000" cy="59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EB83EB-2115-41E0-9B4C-0A2A8914F095}"/>
              </a:ext>
            </a:extLst>
          </p:cNvPr>
          <p:cNvSpPr/>
          <p:nvPr/>
        </p:nvSpPr>
        <p:spPr>
          <a:xfrm>
            <a:off x="4294935" y="2330669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 with multiple MTR and tram stations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C31CD-B32D-47BE-A532-3E4FE14DC167}"/>
              </a:ext>
            </a:extLst>
          </p:cNvPr>
          <p:cNvCxnSpPr>
            <a:cxnSpLocks/>
          </p:cNvCxnSpPr>
          <p:nvPr/>
        </p:nvCxnSpPr>
        <p:spPr>
          <a:xfrm>
            <a:off x="5334000" y="3281330"/>
            <a:ext cx="304800" cy="13076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A5EA-A168-4E63-B8C3-B4B06F571F7E}"/>
              </a:ext>
            </a:extLst>
          </p:cNvPr>
          <p:cNvSpPr/>
          <p:nvPr/>
        </p:nvSpPr>
        <p:spPr>
          <a:xfrm>
            <a:off x="2320744" y="53114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59A404-0A69-42F6-AEE3-27E02915ED1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235140" y="5084233"/>
            <a:ext cx="54160" cy="22719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AE5E0-6BFE-4F06-8FF2-1F38C4F5A37C}"/>
              </a:ext>
            </a:extLst>
          </p:cNvPr>
          <p:cNvSpPr/>
          <p:nvPr/>
        </p:nvSpPr>
        <p:spPr>
          <a:xfrm>
            <a:off x="8717516" y="2542081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23.2m wide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61A0-EF30-4C5F-95CE-CED1A55AEF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229600" y="2647951"/>
            <a:ext cx="487916" cy="1580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31A72-01D6-4583-9CD4-492BF3B2E8DE}"/>
              </a:ext>
            </a:extLst>
          </p:cNvPr>
          <p:cNvSpPr/>
          <p:nvPr/>
        </p:nvSpPr>
        <p:spPr>
          <a:xfrm>
            <a:off x="10226856" y="5146240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B18F7-0B3A-453D-9DB5-A0617FEEAD4E}"/>
              </a:ext>
            </a:extLst>
          </p:cNvPr>
          <p:cNvSpPr txBox="1"/>
          <p:nvPr/>
        </p:nvSpPr>
        <p:spPr>
          <a:xfrm>
            <a:off x="10481225" y="5146239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E3D10-1317-440D-9A6C-844B422BF626}"/>
              </a:ext>
            </a:extLst>
          </p:cNvPr>
          <p:cNvSpPr txBox="1"/>
          <p:nvPr/>
        </p:nvSpPr>
        <p:spPr>
          <a:xfrm>
            <a:off x="10722418" y="54943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E3D0-0C57-4D79-AAD7-016EF310FB2A}"/>
              </a:ext>
            </a:extLst>
          </p:cNvPr>
          <p:cNvSpPr txBox="1"/>
          <p:nvPr/>
        </p:nvSpPr>
        <p:spPr>
          <a:xfrm>
            <a:off x="10725155" y="5930159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A992EC-1E97-4180-87DE-5F3B54C5849D}"/>
              </a:ext>
            </a:extLst>
          </p:cNvPr>
          <p:cNvCxnSpPr>
            <a:cxnSpLocks/>
          </p:cNvCxnSpPr>
          <p:nvPr/>
        </p:nvCxnSpPr>
        <p:spPr>
          <a:xfrm>
            <a:off x="10337441" y="5625117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FD5746-4440-41E9-BB62-B1CFA554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5307" y="5776168"/>
            <a:ext cx="109244" cy="109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942D3D-7194-449B-8948-0D9145A82F13}"/>
              </a:ext>
            </a:extLst>
          </p:cNvPr>
          <p:cNvSpPr txBox="1"/>
          <p:nvPr/>
        </p:nvSpPr>
        <p:spPr>
          <a:xfrm>
            <a:off x="10722418" y="570582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6DF189-23F6-4530-B24D-C883F7B424AD}"/>
              </a:ext>
            </a:extLst>
          </p:cNvPr>
          <p:cNvSpPr/>
          <p:nvPr/>
        </p:nvSpPr>
        <p:spPr>
          <a:xfrm>
            <a:off x="10472266" y="5997215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EFB83D-94DD-44F1-A5C9-9F96FBA48586}"/>
              </a:ext>
            </a:extLst>
          </p:cNvPr>
          <p:cNvGrpSpPr/>
          <p:nvPr/>
        </p:nvGrpSpPr>
        <p:grpSpPr>
          <a:xfrm>
            <a:off x="107198" y="634684"/>
            <a:ext cx="481053" cy="923082"/>
            <a:chOff x="2728478" y="959804"/>
            <a:chExt cx="481053" cy="923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92AD57-E3ED-41F8-9FCE-C6A0551D93CC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DF53E2-BDF5-4052-BE1B-30AB4E3AD921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25C2AA-1041-4207-9C4C-F776AC4862B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BB102-46C5-4882-B470-267A7FC6CFFE}"/>
              </a:ext>
            </a:extLst>
          </p:cNvPr>
          <p:cNvCxnSpPr>
            <a:cxnSpLocks/>
          </p:cNvCxnSpPr>
          <p:nvPr/>
        </p:nvCxnSpPr>
        <p:spPr>
          <a:xfrm>
            <a:off x="10689601" y="700890"/>
            <a:ext cx="1153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A916-6D29-477F-AAED-7ABFF3A73A5D}"/>
              </a:ext>
            </a:extLst>
          </p:cNvPr>
          <p:cNvCxnSpPr>
            <a:cxnSpLocks/>
          </p:cNvCxnSpPr>
          <p:nvPr/>
        </p:nvCxnSpPr>
        <p:spPr>
          <a:xfrm flipV="1">
            <a:off x="10689601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674115-1AC6-4E80-8887-D798AC9DB1F1}"/>
              </a:ext>
            </a:extLst>
          </p:cNvPr>
          <p:cNvCxnSpPr>
            <a:cxnSpLocks/>
          </p:cNvCxnSpPr>
          <p:nvPr/>
        </p:nvCxnSpPr>
        <p:spPr>
          <a:xfrm flipV="1">
            <a:off x="11840676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B68C50-D995-4CEA-B3E9-9FC0810F1FB2}"/>
              </a:ext>
            </a:extLst>
          </p:cNvPr>
          <p:cNvSpPr txBox="1"/>
          <p:nvPr/>
        </p:nvSpPr>
        <p:spPr>
          <a:xfrm>
            <a:off x="11550721" y="6662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05AADCDB-6787-43DB-A4A8-4DC3F0D735AF}"/>
              </a:ext>
            </a:extLst>
          </p:cNvPr>
          <p:cNvSpPr/>
          <p:nvPr/>
        </p:nvSpPr>
        <p:spPr>
          <a:xfrm rot="5400000">
            <a:off x="338200" y="3004283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EA0B0-561B-41B0-9BCE-238CAE7BDB9D}"/>
              </a:ext>
            </a:extLst>
          </p:cNvPr>
          <p:cNvSpPr txBox="1"/>
          <p:nvPr/>
        </p:nvSpPr>
        <p:spPr>
          <a:xfrm>
            <a:off x="171170" y="2762942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8264-490A-40ED-A677-D4AE08F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66" y="0"/>
            <a:ext cx="58384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F04B78-3DB4-4A24-A1A1-3A6851BFB191}"/>
              </a:ext>
            </a:extLst>
          </p:cNvPr>
          <p:cNvSpPr/>
          <p:nvPr/>
        </p:nvSpPr>
        <p:spPr>
          <a:xfrm>
            <a:off x="7102742" y="69434"/>
            <a:ext cx="1828794" cy="1069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FB04C-69ED-4DA9-BEEF-1E4ECB91A92E}"/>
              </a:ext>
            </a:extLst>
          </p:cNvPr>
          <p:cNvSpPr txBox="1"/>
          <p:nvPr/>
        </p:nvSpPr>
        <p:spPr>
          <a:xfrm>
            <a:off x="7357111" y="69433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CE7703-F670-4059-892F-BBDB1FBE1876}"/>
              </a:ext>
            </a:extLst>
          </p:cNvPr>
          <p:cNvSpPr txBox="1"/>
          <p:nvPr/>
        </p:nvSpPr>
        <p:spPr>
          <a:xfrm>
            <a:off x="7584375" y="37479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E40836-4BA3-468A-B2E8-635B81DF60FB}"/>
              </a:ext>
            </a:extLst>
          </p:cNvPr>
          <p:cNvSpPr txBox="1"/>
          <p:nvPr/>
        </p:nvSpPr>
        <p:spPr>
          <a:xfrm>
            <a:off x="7587112" y="810643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3208F3-8672-4B97-9C40-E9828AA2D17E}"/>
              </a:ext>
            </a:extLst>
          </p:cNvPr>
          <p:cNvCxnSpPr>
            <a:cxnSpLocks/>
          </p:cNvCxnSpPr>
          <p:nvPr/>
        </p:nvCxnSpPr>
        <p:spPr>
          <a:xfrm>
            <a:off x="7199398" y="505601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06E2C24-C984-44AC-BF34-C90549D5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64" y="656652"/>
            <a:ext cx="109244" cy="109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5E662A-6F71-4CCA-8304-E92B1798BAA6}"/>
              </a:ext>
            </a:extLst>
          </p:cNvPr>
          <p:cNvSpPr txBox="1"/>
          <p:nvPr/>
        </p:nvSpPr>
        <p:spPr>
          <a:xfrm>
            <a:off x="7584375" y="586310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32B52E-751B-4342-9003-5AB990196643}"/>
              </a:ext>
            </a:extLst>
          </p:cNvPr>
          <p:cNvSpPr/>
          <p:nvPr/>
        </p:nvSpPr>
        <p:spPr>
          <a:xfrm>
            <a:off x="7334223" y="877699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139DC6-2E11-48B3-A042-B2FBF01FEC11}"/>
              </a:ext>
            </a:extLst>
          </p:cNvPr>
          <p:cNvSpPr/>
          <p:nvPr/>
        </p:nvSpPr>
        <p:spPr>
          <a:xfrm>
            <a:off x="6188346" y="30381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59EF6C-3CFD-4599-8A79-1E6CA225CE0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88346" y="3565960"/>
            <a:ext cx="914396" cy="3971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C485D40-BEA4-4DC3-B77F-EBB329C77C08}"/>
              </a:ext>
            </a:extLst>
          </p:cNvPr>
          <p:cNvSpPr/>
          <p:nvPr/>
        </p:nvSpPr>
        <p:spPr>
          <a:xfrm>
            <a:off x="3965846" y="543207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12.8m wide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0501AD-2916-4EDC-BEE0-BFC338367D7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794637" y="5695993"/>
            <a:ext cx="472813" cy="1841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163418-9672-483C-B9AC-F6C085F6E355}"/>
              </a:ext>
            </a:extLst>
          </p:cNvPr>
          <p:cNvSpPr/>
          <p:nvPr/>
        </p:nvSpPr>
        <p:spPr>
          <a:xfrm>
            <a:off x="5609593" y="2218332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9.9m wide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D0600-517A-4C2A-8B9F-B5264A6FCC45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416550" y="2482250"/>
            <a:ext cx="193043" cy="4705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1212E-5229-49C9-8035-030DBE8364F1}"/>
              </a:ext>
            </a:extLst>
          </p:cNvPr>
          <p:cNvSpPr/>
          <p:nvPr/>
        </p:nvSpPr>
        <p:spPr>
          <a:xfrm>
            <a:off x="3418300" y="282808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20.0m wide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99C590-ECFF-4323-B344-2099EEF3DB9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247091" y="546726"/>
            <a:ext cx="538140" cy="2639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3A6B44-782D-4980-9EBA-8A9449DA3E7C}"/>
              </a:ext>
            </a:extLst>
          </p:cNvPr>
          <p:cNvGrpSpPr/>
          <p:nvPr/>
        </p:nvGrpSpPr>
        <p:grpSpPr>
          <a:xfrm>
            <a:off x="8307700" y="1237613"/>
            <a:ext cx="481053" cy="923082"/>
            <a:chOff x="2728478" y="959804"/>
            <a:chExt cx="481053" cy="92308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1266CF-FA4C-44A5-B0AA-DDE5E1502CB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F7344F-5CA6-45FF-8F58-ED7917AE74AD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5A0B9-DA77-4194-8BB3-AEEB7D7EF75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50CC6F-19D2-4DD3-88C6-38D2E70359AB}"/>
              </a:ext>
            </a:extLst>
          </p:cNvPr>
          <p:cNvCxnSpPr>
            <a:cxnSpLocks/>
          </p:cNvCxnSpPr>
          <p:nvPr/>
        </p:nvCxnSpPr>
        <p:spPr>
          <a:xfrm>
            <a:off x="7291536" y="13935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E1DA4-F04D-4F7C-A5D4-349714492F1F}"/>
              </a:ext>
            </a:extLst>
          </p:cNvPr>
          <p:cNvCxnSpPr>
            <a:cxnSpLocks/>
          </p:cNvCxnSpPr>
          <p:nvPr/>
        </p:nvCxnSpPr>
        <p:spPr>
          <a:xfrm flipV="1">
            <a:off x="7291536" y="13210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D5B4C2-0714-4922-B7AB-B62723DB9220}"/>
              </a:ext>
            </a:extLst>
          </p:cNvPr>
          <p:cNvCxnSpPr>
            <a:cxnSpLocks/>
          </p:cNvCxnSpPr>
          <p:nvPr/>
        </p:nvCxnSpPr>
        <p:spPr>
          <a:xfrm flipV="1">
            <a:off x="8081219" y="13195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2447A6-E1B2-4D37-A5E1-D35BE9F6BC40}"/>
              </a:ext>
            </a:extLst>
          </p:cNvPr>
          <p:cNvSpPr txBox="1"/>
          <p:nvPr/>
        </p:nvSpPr>
        <p:spPr>
          <a:xfrm>
            <a:off x="7790007" y="1358932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F43C3A22-F1D5-4FE7-8899-10F51B85C886}"/>
              </a:ext>
            </a:extLst>
          </p:cNvPr>
          <p:cNvSpPr/>
          <p:nvPr/>
        </p:nvSpPr>
        <p:spPr>
          <a:xfrm rot="13718136">
            <a:off x="6715052" y="4140976"/>
            <a:ext cx="156804" cy="422946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DF6D1E-8ADD-4121-AFBD-59206BE4869C}"/>
              </a:ext>
            </a:extLst>
          </p:cNvPr>
          <p:cNvSpPr/>
          <p:nvPr/>
        </p:nvSpPr>
        <p:spPr>
          <a:xfrm>
            <a:off x="7291536" y="4311571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BC26DCF-DB0E-497C-9DCD-ECA6398D506A}"/>
              </a:ext>
            </a:extLst>
          </p:cNvPr>
          <p:cNvSpPr/>
          <p:nvPr/>
        </p:nvSpPr>
        <p:spPr>
          <a:xfrm>
            <a:off x="5747787" y="32900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94577F-26E8-439D-8E8C-205881EB1A3E}"/>
              </a:ext>
            </a:extLst>
          </p:cNvPr>
          <p:cNvSpPr txBox="1"/>
          <p:nvPr/>
        </p:nvSpPr>
        <p:spPr>
          <a:xfrm>
            <a:off x="5527957" y="247070"/>
            <a:ext cx="578913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PLVI</a:t>
            </a:r>
          </a:p>
        </p:txBody>
      </p:sp>
    </p:spTree>
    <p:extLst>
      <p:ext uri="{BB962C8B-B14F-4D97-AF65-F5344CB8AC3E}">
        <p14:creationId xmlns:p14="http://schemas.microsoft.com/office/powerpoint/2010/main" val="390734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EBE5-5022-40DB-AD5B-DF98555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4"/>
          <a:stretch/>
        </p:blipFill>
        <p:spPr>
          <a:xfrm>
            <a:off x="0" y="756370"/>
            <a:ext cx="12192000" cy="48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A74C6E-9775-428D-AE2B-7D9FD80EE227}"/>
              </a:ext>
            </a:extLst>
          </p:cNvPr>
          <p:cNvSpPr/>
          <p:nvPr/>
        </p:nvSpPr>
        <p:spPr>
          <a:xfrm>
            <a:off x="10710276" y="863147"/>
            <a:ext cx="1377341" cy="85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D383F-3279-4A52-808D-CEF47729C1F5}"/>
              </a:ext>
            </a:extLst>
          </p:cNvPr>
          <p:cNvSpPr txBox="1"/>
          <p:nvPr/>
        </p:nvSpPr>
        <p:spPr>
          <a:xfrm>
            <a:off x="10735311" y="86314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81FED7-D048-4F1E-A811-89469C065BE5}"/>
              </a:ext>
            </a:extLst>
          </p:cNvPr>
          <p:cNvGrpSpPr/>
          <p:nvPr/>
        </p:nvGrpSpPr>
        <p:grpSpPr>
          <a:xfrm>
            <a:off x="205100" y="897391"/>
            <a:ext cx="481053" cy="923082"/>
            <a:chOff x="2728478" y="959804"/>
            <a:chExt cx="481053" cy="92308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E4A48D-C75F-4402-8518-2D6323487464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B12012-67E8-40C7-8D16-65A866BB8C56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D902C-FD40-4C45-B110-C17E227D889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41724B-CE92-432E-BBCE-0FA67558D336}"/>
              </a:ext>
            </a:extLst>
          </p:cNvPr>
          <p:cNvSpPr txBox="1"/>
          <p:nvPr/>
        </p:nvSpPr>
        <p:spPr>
          <a:xfrm>
            <a:off x="11259639" y="117994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A19BE2-50B6-46BC-A34B-85C29C3CBBB8}"/>
              </a:ext>
            </a:extLst>
          </p:cNvPr>
          <p:cNvCxnSpPr>
            <a:cxnSpLocks/>
          </p:cNvCxnSpPr>
          <p:nvPr/>
        </p:nvCxnSpPr>
        <p:spPr>
          <a:xfrm>
            <a:off x="10874662" y="1310752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395A6-466B-4D5D-A593-44AC5A99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528" y="1461803"/>
            <a:ext cx="109244" cy="1092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778E380-51BF-41D8-9708-1AA7B0673474}"/>
              </a:ext>
            </a:extLst>
          </p:cNvPr>
          <p:cNvSpPr txBox="1"/>
          <p:nvPr/>
        </p:nvSpPr>
        <p:spPr>
          <a:xfrm>
            <a:off x="11259639" y="1391461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2A0D97-0004-43B9-80BC-6B91A95673F0}"/>
              </a:ext>
            </a:extLst>
          </p:cNvPr>
          <p:cNvCxnSpPr>
            <a:cxnSpLocks/>
          </p:cNvCxnSpPr>
          <p:nvPr/>
        </p:nvCxnSpPr>
        <p:spPr>
          <a:xfrm>
            <a:off x="1072518" y="5303203"/>
            <a:ext cx="828527" cy="6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22F53E-1055-490B-AD01-26F740DC8DBF}"/>
              </a:ext>
            </a:extLst>
          </p:cNvPr>
          <p:cNvCxnSpPr>
            <a:cxnSpLocks/>
          </p:cNvCxnSpPr>
          <p:nvPr/>
        </p:nvCxnSpPr>
        <p:spPr>
          <a:xfrm flipV="1">
            <a:off x="1072518" y="5230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C36FB-246D-414F-A52D-26811E662258}"/>
              </a:ext>
            </a:extLst>
          </p:cNvPr>
          <p:cNvCxnSpPr>
            <a:cxnSpLocks/>
          </p:cNvCxnSpPr>
          <p:nvPr/>
        </p:nvCxnSpPr>
        <p:spPr>
          <a:xfrm flipV="1">
            <a:off x="1893950" y="523706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5F06EF-E775-42B2-9F44-BA99C777E4A1}"/>
              </a:ext>
            </a:extLst>
          </p:cNvPr>
          <p:cNvSpPr txBox="1"/>
          <p:nvPr/>
        </p:nvSpPr>
        <p:spPr>
          <a:xfrm>
            <a:off x="1603995" y="5259018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64609D2A-DFF6-4F7A-86D6-B973E282360C}"/>
              </a:ext>
            </a:extLst>
          </p:cNvPr>
          <p:cNvSpPr/>
          <p:nvPr/>
        </p:nvSpPr>
        <p:spPr>
          <a:xfrm rot="2314739">
            <a:off x="5987573" y="230912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CD89DF-A650-4FB9-AE72-FB83CCE4879A}"/>
              </a:ext>
            </a:extLst>
          </p:cNvPr>
          <p:cNvSpPr/>
          <p:nvPr/>
        </p:nvSpPr>
        <p:spPr>
          <a:xfrm>
            <a:off x="5063129" y="2575094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38578E1A-5311-4464-A2DB-22856196693E}"/>
              </a:ext>
            </a:extLst>
          </p:cNvPr>
          <p:cNvSpPr/>
          <p:nvPr/>
        </p:nvSpPr>
        <p:spPr>
          <a:xfrm>
            <a:off x="5043540" y="2289571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463A7E-CCC4-4A5F-BCF9-84CFA5274FEB}"/>
              </a:ext>
            </a:extLst>
          </p:cNvPr>
          <p:cNvSpPr/>
          <p:nvPr/>
        </p:nvSpPr>
        <p:spPr>
          <a:xfrm>
            <a:off x="5597796" y="991799"/>
            <a:ext cx="2693709" cy="719666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seaside where there are no buildings</a:t>
            </a:r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BA575F7D-7524-4BE6-9179-A989A4D09A40}"/>
              </a:ext>
            </a:extLst>
          </p:cNvPr>
          <p:cNvSpPr/>
          <p:nvPr/>
        </p:nvSpPr>
        <p:spPr>
          <a:xfrm rot="10957368">
            <a:off x="6866249" y="176854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32ECF3-B665-4976-820A-69AD0242AD94}"/>
              </a:ext>
            </a:extLst>
          </p:cNvPr>
          <p:cNvSpPr/>
          <p:nvPr/>
        </p:nvSpPr>
        <p:spPr>
          <a:xfrm>
            <a:off x="8682570" y="4160523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16.3m wide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6EEAC3-1D73-4423-A199-F01BE78BF3E7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0307731" y="4173945"/>
            <a:ext cx="233269" cy="250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F4F90F3-5AE4-4C0C-854F-7A41F355E5A1}"/>
              </a:ext>
            </a:extLst>
          </p:cNvPr>
          <p:cNvSpPr/>
          <p:nvPr/>
        </p:nvSpPr>
        <p:spPr>
          <a:xfrm>
            <a:off x="6502402" y="2763581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1-lane road, 12.9m wide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757FDA8-B603-4864-9ACD-B76F20D6EFE6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7314983" y="2247900"/>
            <a:ext cx="275384" cy="51568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A3B4614-C600-431E-A9DC-B04BBBB169C8}"/>
              </a:ext>
            </a:extLst>
          </p:cNvPr>
          <p:cNvSpPr/>
          <p:nvPr/>
        </p:nvSpPr>
        <p:spPr>
          <a:xfrm>
            <a:off x="3348575" y="2805252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16.5m wide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E94EE9-9231-4D23-89FC-2AC2F50B4241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161156" y="2197100"/>
            <a:ext cx="245557" cy="6081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0CF66-C042-4850-B8C8-53698157F079}"/>
              </a:ext>
            </a:extLst>
          </p:cNvPr>
          <p:cNvSpPr/>
          <p:nvPr/>
        </p:nvSpPr>
        <p:spPr>
          <a:xfrm>
            <a:off x="96719" y="2941404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19.4m wide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12F358-BBDF-441D-87E6-84CFF7955D4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720725" y="2478088"/>
            <a:ext cx="188575" cy="46331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ross 77">
            <a:extLst>
              <a:ext uri="{FF2B5EF4-FFF2-40B4-BE49-F238E27FC236}">
                <a16:creationId xmlns:a16="http://schemas.microsoft.com/office/drawing/2014/main" id="{D0175B2A-E1A6-4A6D-958E-D3BC519835CA}"/>
              </a:ext>
            </a:extLst>
          </p:cNvPr>
          <p:cNvSpPr/>
          <p:nvPr/>
        </p:nvSpPr>
        <p:spPr>
          <a:xfrm rot="5400000">
            <a:off x="11533443" y="3224311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3D9434-C98D-43C0-9A5F-4BA71E9B63D1}"/>
              </a:ext>
            </a:extLst>
          </p:cNvPr>
          <p:cNvSpPr txBox="1"/>
          <p:nvPr/>
        </p:nvSpPr>
        <p:spPr>
          <a:xfrm>
            <a:off x="11366413" y="2982970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A8BE1-CAFE-4189-AE76-88B064890D45}"/>
              </a:ext>
            </a:extLst>
          </p:cNvPr>
          <p:cNvSpPr/>
          <p:nvPr/>
        </p:nvSpPr>
        <p:spPr>
          <a:xfrm>
            <a:off x="1151138" y="134907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1C869-055D-4CA4-B17B-84227AE7321D}"/>
              </a:ext>
            </a:extLst>
          </p:cNvPr>
          <p:cNvSpPr/>
          <p:nvPr/>
        </p:nvSpPr>
        <p:spPr>
          <a:xfrm>
            <a:off x="1151138" y="173081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A078-DF95-45DF-983A-178999F69D70}"/>
              </a:ext>
            </a:extLst>
          </p:cNvPr>
          <p:cNvSpPr/>
          <p:nvPr/>
        </p:nvSpPr>
        <p:spPr>
          <a:xfrm>
            <a:off x="1151138" y="211255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3D7C1-3DEC-410E-BB52-0B3A2FDFD58A}"/>
              </a:ext>
            </a:extLst>
          </p:cNvPr>
          <p:cNvSpPr/>
          <p:nvPr/>
        </p:nvSpPr>
        <p:spPr>
          <a:xfrm>
            <a:off x="1151138" y="249429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F3AF8-26E7-4E7A-A782-4B9929297B54}"/>
              </a:ext>
            </a:extLst>
          </p:cNvPr>
          <p:cNvSpPr/>
          <p:nvPr/>
        </p:nvSpPr>
        <p:spPr>
          <a:xfrm>
            <a:off x="1151138" y="400637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3D498-6632-4655-B937-487524512CF7}"/>
              </a:ext>
            </a:extLst>
          </p:cNvPr>
          <p:cNvSpPr/>
          <p:nvPr/>
        </p:nvSpPr>
        <p:spPr>
          <a:xfrm>
            <a:off x="1151138" y="438811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B79A-BD90-4786-AC4D-7AFF08EA51CE}"/>
              </a:ext>
            </a:extLst>
          </p:cNvPr>
          <p:cNvSpPr/>
          <p:nvPr/>
        </p:nvSpPr>
        <p:spPr>
          <a:xfrm>
            <a:off x="1151138" y="476985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A5972-B08A-4C24-AD7C-A18142D9C9FD}"/>
              </a:ext>
            </a:extLst>
          </p:cNvPr>
          <p:cNvSpPr/>
          <p:nvPr/>
        </p:nvSpPr>
        <p:spPr>
          <a:xfrm>
            <a:off x="1151138" y="515159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5DCA-15A2-4823-8CF9-D1F480B3858A}"/>
              </a:ext>
            </a:extLst>
          </p:cNvPr>
          <p:cNvSpPr txBox="1"/>
          <p:nvPr/>
        </p:nvSpPr>
        <p:spPr>
          <a:xfrm>
            <a:off x="508075" y="1789387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1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AFA2-2894-4638-A584-E79DC7E990F1}"/>
              </a:ext>
            </a:extLst>
          </p:cNvPr>
          <p:cNvSpPr txBox="1"/>
          <p:nvPr/>
        </p:nvSpPr>
        <p:spPr>
          <a:xfrm>
            <a:off x="508075" y="4441558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2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FD27F-BACB-4576-AFB9-1857451DBE8F}"/>
              </a:ext>
            </a:extLst>
          </p:cNvPr>
          <p:cNvSpPr/>
          <p:nvPr/>
        </p:nvSpPr>
        <p:spPr>
          <a:xfrm>
            <a:off x="2412670" y="781806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811FAD-50B6-46B8-8491-E27EDCBDAEE4}"/>
              </a:ext>
            </a:extLst>
          </p:cNvPr>
          <p:cNvGrpSpPr/>
          <p:nvPr/>
        </p:nvGrpSpPr>
        <p:grpSpPr>
          <a:xfrm>
            <a:off x="2412670" y="5579369"/>
            <a:ext cx="1329595" cy="763480"/>
            <a:chOff x="3233938" y="5095866"/>
            <a:chExt cx="1329595" cy="763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BCA64F-06AB-4EAA-BDFD-1050E1130122}"/>
                </a:ext>
              </a:extLst>
            </p:cNvPr>
            <p:cNvSpPr/>
            <p:nvPr/>
          </p:nvSpPr>
          <p:spPr>
            <a:xfrm>
              <a:off x="3233938" y="509586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N2SW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B90D-0120-4692-81AF-650438BEE158}"/>
                </a:ext>
              </a:extLst>
            </p:cNvPr>
            <p:cNvSpPr/>
            <p:nvPr/>
          </p:nvSpPr>
          <p:spPr>
            <a:xfrm>
              <a:off x="3233938" y="547760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N2NW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86F208-4E5B-4603-AE1C-D55D2E2FC30B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rot="5400000" flipH="1" flipV="1">
            <a:off x="1926105" y="862508"/>
            <a:ext cx="376397" cy="596734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7C9BF8-961F-4040-813D-BA423B903BB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00418" y="5448854"/>
            <a:ext cx="427773" cy="596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505FEB-49A7-49F7-8D28-C5145A00F427}"/>
              </a:ext>
            </a:extLst>
          </p:cNvPr>
          <p:cNvSpPr txBox="1"/>
          <p:nvPr/>
        </p:nvSpPr>
        <p:spPr>
          <a:xfrm>
            <a:off x="886509" y="722187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3E503-44BC-43D2-A92E-0FBA2127C751}"/>
              </a:ext>
            </a:extLst>
          </p:cNvPr>
          <p:cNvSpPr txBox="1"/>
          <p:nvPr/>
        </p:nvSpPr>
        <p:spPr>
          <a:xfrm>
            <a:off x="886509" y="5945845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3E1D3-966A-4BA0-8AF3-A54F6D781C7C}"/>
              </a:ext>
            </a:extLst>
          </p:cNvPr>
          <p:cNvSpPr/>
          <p:nvPr/>
        </p:nvSpPr>
        <p:spPr>
          <a:xfrm>
            <a:off x="3123796" y="172604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N1SE, N1SW, N1NW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763B-10D7-4313-AF23-9D3B086962ED}"/>
              </a:ext>
            </a:extLst>
          </p:cNvPr>
          <p:cNvSpPr/>
          <p:nvPr/>
        </p:nvSpPr>
        <p:spPr>
          <a:xfrm>
            <a:off x="3123795" y="400637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N2NE, N2SE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B57C31-F35B-4B60-AD30-C999E4ABB860}"/>
              </a:ext>
            </a:extLst>
          </p:cNvPr>
          <p:cNvSpPr/>
          <p:nvPr/>
        </p:nvSpPr>
        <p:spPr>
          <a:xfrm>
            <a:off x="4603628" y="779135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N1SE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211849A-5B1A-4070-9963-4F906022F186}"/>
              </a:ext>
            </a:extLst>
          </p:cNvPr>
          <p:cNvCxnSpPr>
            <a:cxnSpLocks/>
            <a:stCxn id="41" idx="0"/>
            <a:endCxn id="45" idx="1"/>
          </p:cNvCxnSpPr>
          <p:nvPr/>
        </p:nvCxnSpPr>
        <p:spPr>
          <a:xfrm rot="5400000" flipH="1" flipV="1">
            <a:off x="3841292" y="963711"/>
            <a:ext cx="756041" cy="76863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4E460-299D-4AC8-AD17-230F6B98C554}"/>
              </a:ext>
            </a:extLst>
          </p:cNvPr>
          <p:cNvSpPr txBox="1"/>
          <p:nvPr/>
        </p:nvSpPr>
        <p:spPr>
          <a:xfrm>
            <a:off x="3705043" y="742634"/>
            <a:ext cx="935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Outlier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A284B-53D0-4520-934C-58250E60BB54}"/>
              </a:ext>
            </a:extLst>
          </p:cNvPr>
          <p:cNvCxnSpPr>
            <a:stCxn id="6" idx="3"/>
            <a:endCxn id="41" idx="1"/>
          </p:cNvCxnSpPr>
          <p:nvPr/>
        </p:nvCxnSpPr>
        <p:spPr>
          <a:xfrm flipV="1">
            <a:off x="2480733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50537B-EE3F-41D0-950E-AE16CBA8437C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480733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8BBB3-8F06-40D5-874D-92B9013BF400}"/>
              </a:ext>
            </a:extLst>
          </p:cNvPr>
          <p:cNvSpPr txBox="1"/>
          <p:nvPr/>
        </p:nvSpPr>
        <p:spPr>
          <a:xfrm>
            <a:off x="2602155" y="2948318"/>
            <a:ext cx="246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2.4.1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Standard Deviation Outlier Test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2F728F-7797-4E03-AD9B-D4C1C483685E}"/>
              </a:ext>
            </a:extLst>
          </p:cNvPr>
          <p:cNvCxnSpPr/>
          <p:nvPr/>
        </p:nvCxnSpPr>
        <p:spPr>
          <a:xfrm flipV="1">
            <a:off x="4556819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783F7-D057-4AA8-BFBA-F580EDF8F632}"/>
              </a:ext>
            </a:extLst>
          </p:cNvPr>
          <p:cNvCxnSpPr>
            <a:cxnSpLocks/>
          </p:cNvCxnSpPr>
          <p:nvPr/>
        </p:nvCxnSpPr>
        <p:spPr>
          <a:xfrm>
            <a:off x="4556819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7BD634F-2C85-4882-8E0F-728D8E69909C}"/>
              </a:ext>
            </a:extLst>
          </p:cNvPr>
          <p:cNvSpPr/>
          <p:nvPr/>
        </p:nvSpPr>
        <p:spPr>
          <a:xfrm>
            <a:off x="5216278" y="1789387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N1SW, N1NW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FF95BE-C5A6-4BEE-8431-414BF09B9B2F}"/>
              </a:ext>
            </a:extLst>
          </p:cNvPr>
          <p:cNvSpPr/>
          <p:nvPr/>
        </p:nvSpPr>
        <p:spPr>
          <a:xfrm>
            <a:off x="5216278" y="4063731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N2NE, N2SE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0852F1-DB60-4A14-AF8F-B56DE33D782A}"/>
              </a:ext>
            </a:extLst>
          </p:cNvPr>
          <p:cNvSpPr/>
          <p:nvPr/>
        </p:nvSpPr>
        <p:spPr>
          <a:xfrm>
            <a:off x="8179611" y="3175967"/>
            <a:ext cx="1329595" cy="50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66BD813-3048-44BC-A6F6-899BE59BB4AD}"/>
              </a:ext>
            </a:extLst>
          </p:cNvPr>
          <p:cNvCxnSpPr>
            <a:cxnSpLocks/>
            <a:stCxn id="59" idx="3"/>
            <a:endCxn id="61" idx="0"/>
          </p:cNvCxnSpPr>
          <p:nvPr/>
        </p:nvCxnSpPr>
        <p:spPr>
          <a:xfrm>
            <a:off x="6545873" y="2304642"/>
            <a:ext cx="2298536" cy="8713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DD6BAEA-A5A9-41C6-96EE-20A99EB7F2E2}"/>
              </a:ext>
            </a:extLst>
          </p:cNvPr>
          <p:cNvSpPr txBox="1"/>
          <p:nvPr/>
        </p:nvSpPr>
        <p:spPr>
          <a:xfrm>
            <a:off x="5083742" y="2961214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A7BFE6-76C2-45D6-942E-7827D4082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9509206" y="3429000"/>
            <a:ext cx="11018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CE978-FD8B-4410-8256-144F65F104C0}"/>
              </a:ext>
            </a:extLst>
          </p:cNvPr>
          <p:cNvGrpSpPr/>
          <p:nvPr/>
        </p:nvGrpSpPr>
        <p:grpSpPr>
          <a:xfrm>
            <a:off x="10611013" y="2505936"/>
            <a:ext cx="1329595" cy="1855119"/>
            <a:chOff x="10697799" y="2512283"/>
            <a:chExt cx="1329595" cy="18551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6F5839-033D-4B6D-991B-477AE18C3FEE}"/>
                </a:ext>
              </a:extLst>
            </p:cNvPr>
            <p:cNvSpPr/>
            <p:nvPr/>
          </p:nvSpPr>
          <p:spPr>
            <a:xfrm>
              <a:off x="10697799" y="2512283"/>
              <a:ext cx="1329595" cy="50606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T-value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2D5123-42DA-4D11-8480-123483885B7B}"/>
                </a:ext>
              </a:extLst>
            </p:cNvPr>
            <p:cNvSpPr/>
            <p:nvPr/>
          </p:nvSpPr>
          <p:spPr>
            <a:xfrm>
              <a:off x="10697799" y="3017128"/>
              <a:ext cx="1329595" cy="1350274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Rejection/acceptance of null hypothesis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CD827-5BF2-43FB-946E-403864C002DE}"/>
              </a:ext>
            </a:extLst>
          </p:cNvPr>
          <p:cNvSpPr/>
          <p:nvPr/>
        </p:nvSpPr>
        <p:spPr>
          <a:xfrm>
            <a:off x="5228336" y="5312463"/>
            <a:ext cx="1329595" cy="427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E8E6F-2F9D-466F-92C2-3566137B9495}"/>
              </a:ext>
            </a:extLst>
          </p:cNvPr>
          <p:cNvSpPr/>
          <p:nvPr/>
        </p:nvSpPr>
        <p:spPr>
          <a:xfrm>
            <a:off x="5228336" y="5863664"/>
            <a:ext cx="1329595" cy="113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/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4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AD484F1-89A4-4448-BF36-5BCC92010C0D}"/>
              </a:ext>
            </a:extLst>
          </p:cNvPr>
          <p:cNvCxnSpPr>
            <a:cxnSpLocks/>
            <a:stCxn id="84" idx="3"/>
            <a:endCxn id="61" idx="2"/>
          </p:cNvCxnSpPr>
          <p:nvPr/>
        </p:nvCxnSpPr>
        <p:spPr>
          <a:xfrm flipV="1">
            <a:off x="6557931" y="3682033"/>
            <a:ext cx="2286478" cy="1844317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16CF665-3083-4109-9C24-8A4CD9C44DE8}"/>
              </a:ext>
            </a:extLst>
          </p:cNvPr>
          <p:cNvCxnSpPr>
            <a:cxnSpLocks/>
            <a:stCxn id="85" idx="3"/>
            <a:endCxn id="61" idx="2"/>
          </p:cNvCxnSpPr>
          <p:nvPr/>
        </p:nvCxnSpPr>
        <p:spPr>
          <a:xfrm flipV="1">
            <a:off x="6557931" y="3682033"/>
            <a:ext cx="2286478" cy="2238618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6FA3-63E1-4647-89C8-F76DBD7BD7CB}"/>
              </a:ext>
            </a:extLst>
          </p:cNvPr>
          <p:cNvCxnSpPr>
            <a:cxnSpLocks/>
            <a:stCxn id="60" idx="3"/>
            <a:endCxn id="61" idx="2"/>
          </p:cNvCxnSpPr>
          <p:nvPr/>
        </p:nvCxnSpPr>
        <p:spPr>
          <a:xfrm flipV="1">
            <a:off x="6545873" y="3682033"/>
            <a:ext cx="2298536" cy="8969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72A4924-15B7-47FB-A9AF-340796D32CC9}"/>
              </a:ext>
            </a:extLst>
          </p:cNvPr>
          <p:cNvSpPr txBox="1"/>
          <p:nvPr/>
        </p:nvSpPr>
        <p:spPr>
          <a:xfrm>
            <a:off x="9480893" y="3086817"/>
            <a:ext cx="110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2.4.3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299769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ECF626-942B-4AF8-926D-BE9A4B2CD39C}"/>
              </a:ext>
            </a:extLst>
          </p:cNvPr>
          <p:cNvSpPr txBox="1"/>
          <p:nvPr/>
        </p:nvSpPr>
        <p:spPr>
          <a:xfrm>
            <a:off x="2779074" y="5384848"/>
            <a:ext cx="58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873-C68C-4189-BF8E-7C1A12600D59}"/>
              </a:ext>
            </a:extLst>
          </p:cNvPr>
          <p:cNvSpPr txBox="1"/>
          <p:nvPr/>
        </p:nvSpPr>
        <p:spPr>
          <a:xfrm rot="16200000">
            <a:off x="1349996" y="3252325"/>
            <a:ext cx="165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D07AB-290F-4C65-A550-8998C6147AD4}"/>
              </a:ext>
            </a:extLst>
          </p:cNvPr>
          <p:cNvCxnSpPr/>
          <p:nvPr/>
        </p:nvCxnSpPr>
        <p:spPr>
          <a:xfrm>
            <a:off x="2377160" y="1854694"/>
            <a:ext cx="1207363" cy="35066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045B96-1950-47F2-BE4F-5D9BC2FFE8F7}"/>
              </a:ext>
            </a:extLst>
          </p:cNvPr>
          <p:cNvCxnSpPr>
            <a:cxnSpLocks/>
          </p:cNvCxnSpPr>
          <p:nvPr/>
        </p:nvCxnSpPr>
        <p:spPr>
          <a:xfrm>
            <a:off x="2377158" y="3443288"/>
            <a:ext cx="2716487" cy="191364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0BE27-60C6-4B92-954B-6723C67CE862}"/>
              </a:ext>
            </a:extLst>
          </p:cNvPr>
          <p:cNvCxnSpPr>
            <a:cxnSpLocks/>
          </p:cNvCxnSpPr>
          <p:nvPr/>
        </p:nvCxnSpPr>
        <p:spPr>
          <a:xfrm>
            <a:off x="2377159" y="4672488"/>
            <a:ext cx="5783817" cy="67939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B2F34-58C7-4359-AFBE-58D4DC956737}"/>
              </a:ext>
            </a:extLst>
          </p:cNvPr>
          <p:cNvSpPr/>
          <p:nvPr/>
        </p:nvSpPr>
        <p:spPr>
          <a:xfrm>
            <a:off x="2693012" y="1317478"/>
            <a:ext cx="2648680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Centralised human resources in commercial industries leads to greater productivity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1D47514-CFAF-4826-A000-F90E30844509}"/>
              </a:ext>
            </a:extLst>
          </p:cNvPr>
          <p:cNvSpPr/>
          <p:nvPr/>
        </p:nvSpPr>
        <p:spPr>
          <a:xfrm rot="9645241">
            <a:off x="2850580" y="1920585"/>
            <a:ext cx="300087" cy="1278384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241EA63-7659-46CF-995B-8E7E0EE9ADC4}"/>
              </a:ext>
            </a:extLst>
          </p:cNvPr>
          <p:cNvSpPr/>
          <p:nvPr/>
        </p:nvSpPr>
        <p:spPr>
          <a:xfrm rot="16581753">
            <a:off x="5825384" y="4153040"/>
            <a:ext cx="300087" cy="1278384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362B7-2701-4C7F-9EB3-AAE1E7FA6938}"/>
              </a:ext>
            </a:extLst>
          </p:cNvPr>
          <p:cNvSpPr/>
          <p:nvPr/>
        </p:nvSpPr>
        <p:spPr>
          <a:xfrm>
            <a:off x="6557716" y="4088254"/>
            <a:ext cx="2619012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Residential buildings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idealises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 large living space and cheap land values</a:t>
            </a:r>
            <a:endParaRPr lang="en-GB" sz="1400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7E0F606-BC32-47AA-8578-98B866EB2AE3}"/>
              </a:ext>
            </a:extLst>
          </p:cNvPr>
          <p:cNvSpPr/>
          <p:nvPr/>
        </p:nvSpPr>
        <p:spPr>
          <a:xfrm rot="7561131">
            <a:off x="3848098" y="3466076"/>
            <a:ext cx="300087" cy="1278384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1683-798A-4CCC-8AA5-1BF719C59716}"/>
              </a:ext>
            </a:extLst>
          </p:cNvPr>
          <p:cNvSpPr/>
          <p:nvPr/>
        </p:nvSpPr>
        <p:spPr>
          <a:xfrm>
            <a:off x="3971506" y="3612389"/>
            <a:ext cx="3079692" cy="61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Factories require good accessibility to markets and transport links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B9C305-0CB8-48C0-88EA-5BC5DD40EA6E}"/>
              </a:ext>
            </a:extLst>
          </p:cNvPr>
          <p:cNvCxnSpPr>
            <a:cxnSpLocks/>
          </p:cNvCxnSpPr>
          <p:nvPr/>
        </p:nvCxnSpPr>
        <p:spPr>
          <a:xfrm>
            <a:off x="7114513" y="2099419"/>
            <a:ext cx="3119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EF697-45E3-4128-8EF7-ECD0ACCF9A03}"/>
              </a:ext>
            </a:extLst>
          </p:cNvPr>
          <p:cNvSpPr/>
          <p:nvPr/>
        </p:nvSpPr>
        <p:spPr>
          <a:xfrm>
            <a:off x="7465735" y="1922018"/>
            <a:ext cx="974044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Retail</a:t>
            </a:r>
            <a:endParaRPr lang="en-GB" sz="1600" b="1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C74B8B-7DB5-4E69-9869-1C95C0B8CC32}"/>
              </a:ext>
            </a:extLst>
          </p:cNvPr>
          <p:cNvCxnSpPr>
            <a:cxnSpLocks/>
          </p:cNvCxnSpPr>
          <p:nvPr/>
        </p:nvCxnSpPr>
        <p:spPr>
          <a:xfrm>
            <a:off x="7114513" y="2435445"/>
            <a:ext cx="31195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D832A-458D-452D-9598-D2C3B313ECEC}"/>
              </a:ext>
            </a:extLst>
          </p:cNvPr>
          <p:cNvSpPr/>
          <p:nvPr/>
        </p:nvSpPr>
        <p:spPr>
          <a:xfrm>
            <a:off x="7465735" y="2258255"/>
            <a:ext cx="1291199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Industrial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B87B1F-C421-40A5-8BC5-A010DDE22455}"/>
              </a:ext>
            </a:extLst>
          </p:cNvPr>
          <p:cNvCxnSpPr>
            <a:cxnSpLocks/>
          </p:cNvCxnSpPr>
          <p:nvPr/>
        </p:nvCxnSpPr>
        <p:spPr>
          <a:xfrm>
            <a:off x="7114513" y="2771893"/>
            <a:ext cx="31195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B6BC9-3E74-4AEA-B609-399835D577B1}"/>
              </a:ext>
            </a:extLst>
          </p:cNvPr>
          <p:cNvSpPr/>
          <p:nvPr/>
        </p:nvSpPr>
        <p:spPr>
          <a:xfrm>
            <a:off x="7465735" y="2594492"/>
            <a:ext cx="1390482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70C0"/>
                </a:solidFill>
                <a:latin typeface="LM Roman 10" panose="00000500000000000000" pitchFamily="50" charset="0"/>
              </a:rPr>
              <a:t>Residential</a:t>
            </a:r>
            <a:endParaRPr lang="en-GB" sz="16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DE17E-8C02-479B-86C4-E09DA8A2ED7A}"/>
              </a:ext>
            </a:extLst>
          </p:cNvPr>
          <p:cNvSpPr/>
          <p:nvPr/>
        </p:nvSpPr>
        <p:spPr>
          <a:xfrm>
            <a:off x="3280905" y="2462332"/>
            <a:ext cx="2364406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High demand and competition of space cause high land values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25951D-F130-487C-A350-8D224DC5654C}"/>
              </a:ext>
            </a:extLst>
          </p:cNvPr>
          <p:cNvCxnSpPr>
            <a:cxnSpLocks/>
          </p:cNvCxnSpPr>
          <p:nvPr/>
        </p:nvCxnSpPr>
        <p:spPr>
          <a:xfrm flipV="1">
            <a:off x="2377161" y="1481831"/>
            <a:ext cx="0" cy="3879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D7653C-A6BF-4ECD-9241-F3475C3ECD56}"/>
              </a:ext>
            </a:extLst>
          </p:cNvPr>
          <p:cNvCxnSpPr>
            <a:cxnSpLocks/>
          </p:cNvCxnSpPr>
          <p:nvPr/>
        </p:nvCxnSpPr>
        <p:spPr>
          <a:xfrm>
            <a:off x="2377161" y="5361373"/>
            <a:ext cx="66671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5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54B05-E1AE-43C2-BB14-6CC56A76AAD8}"/>
              </a:ext>
            </a:extLst>
          </p:cNvPr>
          <p:cNvCxnSpPr>
            <a:cxnSpLocks/>
          </p:cNvCxnSpPr>
          <p:nvPr/>
        </p:nvCxnSpPr>
        <p:spPr>
          <a:xfrm flipV="1">
            <a:off x="1864277" y="1480396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016EC4-0187-4090-9F9F-67D75A88BDA4}"/>
              </a:ext>
            </a:extLst>
          </p:cNvPr>
          <p:cNvCxnSpPr>
            <a:cxnSpLocks/>
          </p:cNvCxnSpPr>
          <p:nvPr/>
        </p:nvCxnSpPr>
        <p:spPr>
          <a:xfrm>
            <a:off x="1864277" y="5621149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B3C850-06E0-4B36-B45F-977FB3AE7B42}"/>
              </a:ext>
            </a:extLst>
          </p:cNvPr>
          <p:cNvSpPr/>
          <p:nvPr/>
        </p:nvSpPr>
        <p:spPr>
          <a:xfrm>
            <a:off x="1921426" y="1758179"/>
            <a:ext cx="5370489" cy="3866793"/>
          </a:xfrm>
          <a:custGeom>
            <a:avLst/>
            <a:gdLst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489" h="3866793">
                <a:moveTo>
                  <a:pt x="0" y="3866793"/>
                </a:moveTo>
                <a:cubicBezTo>
                  <a:pt x="935722" y="3858025"/>
                  <a:pt x="1553096" y="-6463"/>
                  <a:pt x="2685245" y="9"/>
                </a:cubicBezTo>
                <a:cubicBezTo>
                  <a:pt x="3869886" y="13857"/>
                  <a:pt x="4358568" y="3858025"/>
                  <a:pt x="5370489" y="3866793"/>
                </a:cubicBezTo>
                <a:lnTo>
                  <a:pt x="0" y="38667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95D873-75E9-4CA7-94E9-45855197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r="14714"/>
          <a:stretch/>
        </p:blipFill>
        <p:spPr>
          <a:xfrm>
            <a:off x="2658531" y="1752635"/>
            <a:ext cx="3879847" cy="38773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44623-7615-48BC-A9F2-B19466BF7E6A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flipH="1">
            <a:off x="4591962" y="1752635"/>
            <a:ext cx="6493" cy="43347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31489E-4E5A-4064-B7F4-8BADD8E3677A}"/>
              </a:ext>
            </a:extLst>
          </p:cNvPr>
          <p:cNvSpPr txBox="1"/>
          <p:nvPr/>
        </p:nvSpPr>
        <p:spPr>
          <a:xfrm>
            <a:off x="4119774" y="6087426"/>
            <a:ext cx="9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Mean</a:t>
            </a:r>
            <a:endParaRPr lang="en-GB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01D9B-C26C-4E81-8A8F-31D356431C39}"/>
              </a:ext>
            </a:extLst>
          </p:cNvPr>
          <p:cNvSpPr txBox="1"/>
          <p:nvPr/>
        </p:nvSpPr>
        <p:spPr>
          <a:xfrm>
            <a:off x="2666747" y="1047704"/>
            <a:ext cx="387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M Roman 10" panose="00000500000000000000" pitchFamily="50" charset="0"/>
              </a:rPr>
              <a:t>Normal distribution curve</a:t>
            </a:r>
            <a:endParaRPr lang="en-GB" sz="2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D1F3E-11C3-4FDA-812B-3CED04800D52}"/>
              </a:ext>
            </a:extLst>
          </p:cNvPr>
          <p:cNvSpPr/>
          <p:nvPr/>
        </p:nvSpPr>
        <p:spPr>
          <a:xfrm>
            <a:off x="8625463" y="2449803"/>
            <a:ext cx="533400" cy="39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B21F-5EFC-4811-BA9E-0A9D50D916E2}"/>
              </a:ext>
            </a:extLst>
          </p:cNvPr>
          <p:cNvSpPr txBox="1"/>
          <p:nvPr/>
        </p:nvSpPr>
        <p:spPr>
          <a:xfrm>
            <a:off x="9190271" y="2048604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95.4% probability, for values within 2 standard deviations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6512C-9266-4F22-A48F-D9C59E02912E}"/>
              </a:ext>
            </a:extLst>
          </p:cNvPr>
          <p:cNvSpPr/>
          <p:nvPr/>
        </p:nvSpPr>
        <p:spPr>
          <a:xfrm>
            <a:off x="8609031" y="3958072"/>
            <a:ext cx="533400" cy="397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E9F8F-99D6-405E-B5F1-5A5CBEB0BCE8}"/>
              </a:ext>
            </a:extLst>
          </p:cNvPr>
          <p:cNvSpPr txBox="1"/>
          <p:nvPr/>
        </p:nvSpPr>
        <p:spPr>
          <a:xfrm>
            <a:off x="9173839" y="3556873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4.6% probability, for values beyond 2 standard deviations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BC66-577C-46E6-97E5-000FE97336C6}"/>
              </a:ext>
            </a:extLst>
          </p:cNvPr>
          <p:cNvSpPr txBox="1"/>
          <p:nvPr/>
        </p:nvSpPr>
        <p:spPr>
          <a:xfrm>
            <a:off x="6663007" y="5624972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Number of storeys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C2DD-78AD-4957-8707-2BC069B4F083}"/>
              </a:ext>
            </a:extLst>
          </p:cNvPr>
          <p:cNvSpPr txBox="1"/>
          <p:nvPr/>
        </p:nvSpPr>
        <p:spPr>
          <a:xfrm rot="16200000">
            <a:off x="479667" y="2103734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Probability Density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422A1-C0E7-424F-93D2-88DD35043D5D}"/>
              </a:ext>
            </a:extLst>
          </p:cNvPr>
          <p:cNvCxnSpPr>
            <a:cxnSpLocks/>
          </p:cNvCxnSpPr>
          <p:nvPr/>
        </p:nvCxnSpPr>
        <p:spPr>
          <a:xfrm flipH="1">
            <a:off x="6537322" y="4887383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9D9E5-7A96-488E-8266-3E3269F67BDB}"/>
              </a:ext>
            </a:extLst>
          </p:cNvPr>
          <p:cNvCxnSpPr>
            <a:cxnSpLocks/>
          </p:cNvCxnSpPr>
          <p:nvPr/>
        </p:nvCxnSpPr>
        <p:spPr>
          <a:xfrm flipH="1">
            <a:off x="2664261" y="4874377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018CFD-90A5-4A9B-9B62-27E520020808}"/>
              </a:ext>
            </a:extLst>
          </p:cNvPr>
          <p:cNvCxnSpPr/>
          <p:nvPr/>
        </p:nvCxnSpPr>
        <p:spPr>
          <a:xfrm>
            <a:off x="2658531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B95C-EA8E-494E-9476-74BD9D3E2E5F}"/>
              </a:ext>
            </a:extLst>
          </p:cNvPr>
          <p:cNvCxnSpPr/>
          <p:nvPr/>
        </p:nvCxnSpPr>
        <p:spPr>
          <a:xfrm>
            <a:off x="4589183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/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/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0CE981-B665-42F2-9259-FD06F22CB58C}"/>
              </a:ext>
            </a:extLst>
          </p:cNvPr>
          <p:cNvSpPr txBox="1"/>
          <p:nvPr/>
        </p:nvSpPr>
        <p:spPr>
          <a:xfrm>
            <a:off x="2151766" y="1894703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Accept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E121F-7FCA-434F-A224-4919CB7977E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935104" y="2264035"/>
            <a:ext cx="961551" cy="616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C0553A-29B6-4559-9296-86F064CCB65F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751857" y="4526370"/>
            <a:ext cx="544166" cy="952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57ADDA-C272-47AC-AB96-9D0AD4A64DDD}"/>
              </a:ext>
            </a:extLst>
          </p:cNvPr>
          <p:cNvSpPr txBox="1"/>
          <p:nvPr/>
        </p:nvSpPr>
        <p:spPr>
          <a:xfrm>
            <a:off x="6512685" y="4157038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Reject value</a:t>
            </a:r>
          </a:p>
        </p:txBody>
      </p:sp>
    </p:spTree>
    <p:extLst>
      <p:ext uri="{BB962C8B-B14F-4D97-AF65-F5344CB8AC3E}">
        <p14:creationId xmlns:p14="http://schemas.microsoft.com/office/powerpoint/2010/main" val="57230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429E2-63A4-40E0-8308-C27E2E5BC5FA}"/>
              </a:ext>
            </a:extLst>
          </p:cNvPr>
          <p:cNvSpPr/>
          <p:nvPr/>
        </p:nvSpPr>
        <p:spPr>
          <a:xfrm>
            <a:off x="541867" y="241464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F724B-5CAE-477D-B996-C0E27769C639}"/>
              </a:ext>
            </a:extLst>
          </p:cNvPr>
          <p:cNvSpPr/>
          <p:nvPr/>
        </p:nvSpPr>
        <p:spPr>
          <a:xfrm>
            <a:off x="541867" y="279638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69C00-8D82-4512-98B8-28668968F613}"/>
              </a:ext>
            </a:extLst>
          </p:cNvPr>
          <p:cNvSpPr/>
          <p:nvPr/>
        </p:nvSpPr>
        <p:spPr>
          <a:xfrm>
            <a:off x="541867" y="317812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43D7-B534-4EE0-A590-D9C5E40A3829}"/>
              </a:ext>
            </a:extLst>
          </p:cNvPr>
          <p:cNvSpPr/>
          <p:nvPr/>
        </p:nvSpPr>
        <p:spPr>
          <a:xfrm>
            <a:off x="541867" y="355986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F23-ABCC-43AB-99A8-27D5D21E551A}"/>
              </a:ext>
            </a:extLst>
          </p:cNvPr>
          <p:cNvSpPr/>
          <p:nvPr/>
        </p:nvSpPr>
        <p:spPr>
          <a:xfrm>
            <a:off x="541867" y="394160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800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07E4A-9516-4802-A308-0AA63F4A22C7}"/>
              </a:ext>
            </a:extLst>
          </p:cNvPr>
          <p:cNvSpPr/>
          <p:nvPr/>
        </p:nvSpPr>
        <p:spPr>
          <a:xfrm>
            <a:off x="541867" y="2032903"/>
            <a:ext cx="2641600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Distance from PLVI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29E42-1D55-4771-9B61-15F6D7C3442A}"/>
              </a:ext>
            </a:extLst>
          </p:cNvPr>
          <p:cNvSpPr/>
          <p:nvPr/>
        </p:nvSpPr>
        <p:spPr>
          <a:xfrm>
            <a:off x="3183467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BFF15-AF10-48C6-9CF7-D03E9BC0E7DC}"/>
              </a:ext>
            </a:extLst>
          </p:cNvPr>
          <p:cNvSpPr/>
          <p:nvPr/>
        </p:nvSpPr>
        <p:spPr>
          <a:xfrm>
            <a:off x="3183467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C8089-01F1-43F5-8404-20CDACB3FFAD}"/>
              </a:ext>
            </a:extLst>
          </p:cNvPr>
          <p:cNvSpPr/>
          <p:nvPr/>
        </p:nvSpPr>
        <p:spPr>
          <a:xfrm>
            <a:off x="3183466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A0118-46DF-4CED-A8A1-3F27A4854EAD}"/>
              </a:ext>
            </a:extLst>
          </p:cNvPr>
          <p:cNvSpPr/>
          <p:nvPr/>
        </p:nvSpPr>
        <p:spPr>
          <a:xfrm>
            <a:off x="3183465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AEC7B-9877-4ADF-BD3B-6A1F71DEF006}"/>
              </a:ext>
            </a:extLst>
          </p:cNvPr>
          <p:cNvSpPr/>
          <p:nvPr/>
        </p:nvSpPr>
        <p:spPr>
          <a:xfrm>
            <a:off x="3183465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86975-F653-4D61-9B31-120F5CF3ECCE}"/>
              </a:ext>
            </a:extLst>
          </p:cNvPr>
          <p:cNvSpPr/>
          <p:nvPr/>
        </p:nvSpPr>
        <p:spPr>
          <a:xfrm>
            <a:off x="3183465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F2CE-8438-4F84-83FD-43B0DA89F8ED}"/>
              </a:ext>
            </a:extLst>
          </p:cNvPr>
          <p:cNvSpPr/>
          <p:nvPr/>
        </p:nvSpPr>
        <p:spPr>
          <a:xfrm>
            <a:off x="5122330" y="241464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D33C0-27E9-4DCF-ADC3-6E3DE718F100}"/>
              </a:ext>
            </a:extLst>
          </p:cNvPr>
          <p:cNvSpPr/>
          <p:nvPr/>
        </p:nvSpPr>
        <p:spPr>
          <a:xfrm>
            <a:off x="5122330" y="279638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31025-3F3C-46EE-9EA3-9D04119DD829}"/>
              </a:ext>
            </a:extLst>
          </p:cNvPr>
          <p:cNvSpPr/>
          <p:nvPr/>
        </p:nvSpPr>
        <p:spPr>
          <a:xfrm>
            <a:off x="5122330" y="317812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F45C8-5F14-49C6-A60D-5E52839F5C81}"/>
              </a:ext>
            </a:extLst>
          </p:cNvPr>
          <p:cNvSpPr/>
          <p:nvPr/>
        </p:nvSpPr>
        <p:spPr>
          <a:xfrm>
            <a:off x="5122330" y="355986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4069C-09B8-4EC1-A4ED-4764B78D05DD}"/>
              </a:ext>
            </a:extLst>
          </p:cNvPr>
          <p:cNvSpPr/>
          <p:nvPr/>
        </p:nvSpPr>
        <p:spPr>
          <a:xfrm>
            <a:off x="5122330" y="394160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E7DBB8-D7DA-4DBE-8276-44F25C1B79C9}"/>
              </a:ext>
            </a:extLst>
          </p:cNvPr>
          <p:cNvSpPr/>
          <p:nvPr/>
        </p:nvSpPr>
        <p:spPr>
          <a:xfrm>
            <a:off x="5122330" y="2032903"/>
            <a:ext cx="1583271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Storeys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B2CA7-D99E-4A3B-895B-7F105D6469BF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952B9-E22B-426B-85FE-D8281B5059C9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2CED3-D388-4253-9EA4-30B111AD8D4E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44074-E09A-432D-B942-1826FA6E3179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E9A743-7100-4089-B35B-99B85F5A15F0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E848-0542-4F0B-8927-9B01B9F4A04F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CFAB3-8F97-48F2-BEE6-EE47D9DFDB81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BE4032-8EF1-41AA-9E9F-4D9BFBD60FA6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98151-C923-4053-A187-1ECAF821F4A7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779-58D2-41D4-8491-23A846CA61F7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DF05-1C8C-4310-A14A-3913BC57806C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AFF68-12FB-4CE7-8759-03DA210A7EC6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71016-BA95-4D5C-9484-BBB188464D74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D875-5FB5-42EF-9591-B8C7F6F7F850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D6967-DC95-4808-A47D-0347AE8A62E1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E00E9-5DC5-45C0-B253-27FABFFDBF05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AC25A-3989-4F9F-9045-A4D6C571F164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BE3253-6BBB-4365-9EE4-47F6013EF4B4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F74A9B-739A-4257-917C-49CEE5DDFB57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C4584-6D37-40A6-979E-513616677D3B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E674C-9F09-464F-A424-DEE8787C3CD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A7B75B-729E-4E2A-93E7-FD930CAC6016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In case of same ranks, take its average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8409C-875D-428B-BD35-A1A4AF566213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7DD212-7558-48F3-9439-B227148AFBF0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 flipH="1">
            <a:off x="4152901" y="1475428"/>
            <a:ext cx="1761064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EF008C-7070-4FA3-9FC5-142175E2BBCF}"/>
              </a:ext>
            </a:extLst>
          </p:cNvPr>
          <p:cNvCxnSpPr>
            <a:cxnSpLocks/>
            <a:stCxn id="50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117AA-67DE-4074-A21C-2A9EBCF031C1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7ED16A-C390-44B3-B35C-CE5575C12BE6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A37070-DF32-45BC-8091-6983A197C7EC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CFA20F-FBEF-4FB3-81A9-3657D8DBB509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DD128-A4F4-4711-8411-5F3B41AF888D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C0A5F05-B781-4788-8B50-55C6104B9352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580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9B922-00AA-4C93-8363-633FFE167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36511"/>
              </p:ext>
            </p:extLst>
          </p:nvPr>
        </p:nvGraphicFramePr>
        <p:xfrm>
          <a:off x="2861733" y="1888066"/>
          <a:ext cx="6096002" cy="3615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D4B504-D676-484B-97DD-8BC17973A011}"/>
              </a:ext>
            </a:extLst>
          </p:cNvPr>
          <p:cNvSpPr/>
          <p:nvPr/>
        </p:nvSpPr>
        <p:spPr>
          <a:xfrm>
            <a:off x="3492500" y="2044700"/>
            <a:ext cx="5266267" cy="2654300"/>
          </a:xfrm>
          <a:custGeom>
            <a:avLst/>
            <a:gdLst>
              <a:gd name="connsiteX0" fmla="*/ 0 w 5266267"/>
              <a:gd name="connsiteY0" fmla="*/ 0 h 2654300"/>
              <a:gd name="connsiteX1" fmla="*/ 220133 w 5266267"/>
              <a:gd name="connsiteY1" fmla="*/ 1629833 h 2654300"/>
              <a:gd name="connsiteX2" fmla="*/ 406400 w 5266267"/>
              <a:gd name="connsiteY2" fmla="*/ 2180167 h 2654300"/>
              <a:gd name="connsiteX3" fmla="*/ 745067 w 5266267"/>
              <a:gd name="connsiteY3" fmla="*/ 2421467 h 2654300"/>
              <a:gd name="connsiteX4" fmla="*/ 1435100 w 5266267"/>
              <a:gd name="connsiteY4" fmla="*/ 2552700 h 2654300"/>
              <a:gd name="connsiteX5" fmla="*/ 2840567 w 5266267"/>
              <a:gd name="connsiteY5" fmla="*/ 2624667 h 2654300"/>
              <a:gd name="connsiteX6" fmla="*/ 5266267 w 5266267"/>
              <a:gd name="connsiteY6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267" h="2654300">
                <a:moveTo>
                  <a:pt x="0" y="0"/>
                </a:moveTo>
                <a:cubicBezTo>
                  <a:pt x="76200" y="633236"/>
                  <a:pt x="152400" y="1266472"/>
                  <a:pt x="220133" y="1629833"/>
                </a:cubicBezTo>
                <a:cubicBezTo>
                  <a:pt x="287866" y="1993194"/>
                  <a:pt x="318911" y="2048228"/>
                  <a:pt x="406400" y="2180167"/>
                </a:cubicBezTo>
                <a:cubicBezTo>
                  <a:pt x="493889" y="2312106"/>
                  <a:pt x="573617" y="2359378"/>
                  <a:pt x="745067" y="2421467"/>
                </a:cubicBezTo>
                <a:cubicBezTo>
                  <a:pt x="916517" y="2483556"/>
                  <a:pt x="1085850" y="2518833"/>
                  <a:pt x="1435100" y="2552700"/>
                </a:cubicBezTo>
                <a:cubicBezTo>
                  <a:pt x="1784350" y="2586567"/>
                  <a:pt x="2202039" y="2607734"/>
                  <a:pt x="2840567" y="2624667"/>
                </a:cubicBezTo>
                <a:cubicBezTo>
                  <a:pt x="3479095" y="2641600"/>
                  <a:pt x="4372681" y="2647950"/>
                  <a:pt x="5266267" y="26543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/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LM Roman 10" panose="00000500000000000000" pitchFamily="50" charset="0"/>
                  </a:rPr>
                  <a:t>Degrees of freedom (</a:t>
                </a:r>
                <a:r>
                  <a:rPr lang="en-US" sz="1050" i="1" dirty="0">
                    <a:latin typeface="LM Roman 10" panose="00000500000000000000" pitchFamily="50" charset="0"/>
                  </a:rPr>
                  <a:t>n</a:t>
                </a:r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00" i="1" smtClean="0">
                        <a:effectLst/>
                        <a:latin typeface="Latin Modern Math" panose="02000503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:r>
                  <a:rPr lang="en-US" sz="1050" dirty="0">
                    <a:latin typeface="LM Roman 10" panose="00000500000000000000" pitchFamily="50" charset="0"/>
                  </a:rPr>
                  <a:t>2)</a:t>
                </a:r>
                <a:endParaRPr lang="en-GB" sz="1050" dirty="0">
                  <a:latin typeface="LM Roman 10" panose="00000500000000000000" pitchFamily="50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25BE4-C4DA-4D16-B4AC-34D9CF4460A5}"/>
              </a:ext>
            </a:extLst>
          </p:cNvPr>
          <p:cNvSpPr txBox="1"/>
          <p:nvPr/>
        </p:nvSpPr>
        <p:spPr>
          <a:xfrm rot="16200000">
            <a:off x="1888066" y="3568741"/>
            <a:ext cx="185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Critical </a:t>
            </a:r>
            <a:r>
              <a:rPr lang="en-US" sz="1050" i="1" dirty="0">
                <a:latin typeface="LM Roman 10" panose="00000500000000000000" pitchFamily="50" charset="0"/>
              </a:rPr>
              <a:t>t</a:t>
            </a:r>
            <a:r>
              <a:rPr lang="en-US" sz="1050" dirty="0">
                <a:latin typeface="LM Roman 10" panose="00000500000000000000" pitchFamily="50" charset="0"/>
              </a:rPr>
              <a:t>-value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79F4E-AF4A-49A1-9754-78BB64F3DFEA}"/>
              </a:ext>
            </a:extLst>
          </p:cNvPr>
          <p:cNvCxnSpPr/>
          <p:nvPr/>
        </p:nvCxnSpPr>
        <p:spPr>
          <a:xfrm flipV="1">
            <a:off x="4572000" y="2044700"/>
            <a:ext cx="0" cy="3136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3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35BA76-2059-4501-906C-E59D72130C95}"/>
              </a:ext>
            </a:extLst>
          </p:cNvPr>
          <p:cNvSpPr/>
          <p:nvPr/>
        </p:nvSpPr>
        <p:spPr>
          <a:xfrm>
            <a:off x="2385195" y="1197267"/>
            <a:ext cx="1987332" cy="1710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317-A125-42E4-A6B2-0ECDCF7EE22A}"/>
              </a:ext>
            </a:extLst>
          </p:cNvPr>
          <p:cNvSpPr txBox="1"/>
          <p:nvPr/>
        </p:nvSpPr>
        <p:spPr>
          <a:xfrm>
            <a:off x="2561824" y="2007287"/>
            <a:ext cx="163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Transects are drawn precisely on GeoInfo Map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19E-4FA5-4A20-8F78-2FF94D0AB631}"/>
              </a:ext>
            </a:extLst>
          </p:cNvPr>
          <p:cNvSpPr/>
          <p:nvPr/>
        </p:nvSpPr>
        <p:spPr>
          <a:xfrm>
            <a:off x="3651538" y="158612"/>
            <a:ext cx="225826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Highly accurate and official data from the government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C8634-F2E8-4042-8347-2DEEB4C784E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3378859" y="2907534"/>
            <a:ext cx="2" cy="120988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36113-871F-4384-84A0-7DB9BA334317}"/>
              </a:ext>
            </a:extLst>
          </p:cNvPr>
          <p:cNvSpPr txBox="1"/>
          <p:nvPr/>
        </p:nvSpPr>
        <p:spPr>
          <a:xfrm>
            <a:off x="118370" y="3103534"/>
            <a:ext cx="320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Transect is downloaded in the form of a KML document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FCDD-AB7F-45C9-8358-DFEE24B3F863}"/>
              </a:ext>
            </a:extLst>
          </p:cNvPr>
          <p:cNvSpPr/>
          <p:nvPr/>
        </p:nvSpPr>
        <p:spPr>
          <a:xfrm>
            <a:off x="2255858" y="4117414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recursively splits transect into 200m intervals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6663E-B84D-488A-9C51-62AE975E8F28}"/>
              </a:ext>
            </a:extLst>
          </p:cNvPr>
          <p:cNvSpPr/>
          <p:nvPr/>
        </p:nvSpPr>
        <p:spPr>
          <a:xfrm>
            <a:off x="3776376" y="5704469"/>
            <a:ext cx="1767201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Human error and selection bias eliminated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C3182-B659-4C3D-8ED5-56646362A880}"/>
              </a:ext>
            </a:extLst>
          </p:cNvPr>
          <p:cNvSpPr/>
          <p:nvPr/>
        </p:nvSpPr>
        <p:spPr>
          <a:xfrm>
            <a:off x="5059485" y="4123181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queries a list of surrounding buildings at each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ADB31-0A33-49CD-AD25-A5983675AA18}"/>
              </a:ext>
            </a:extLst>
          </p:cNvPr>
          <p:cNvSpPr txBox="1"/>
          <p:nvPr/>
        </p:nvSpPr>
        <p:spPr>
          <a:xfrm>
            <a:off x="0" y="1732180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42C47-F32B-4D54-B222-10486B09FB56}"/>
              </a:ext>
            </a:extLst>
          </p:cNvPr>
          <p:cNvSpPr txBox="1"/>
          <p:nvPr/>
        </p:nvSpPr>
        <p:spPr>
          <a:xfrm>
            <a:off x="29448" y="4617294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Computer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8AC744-FCCD-4F10-8762-0BAC991D2275}"/>
              </a:ext>
            </a:extLst>
          </p:cNvPr>
          <p:cNvCxnSpPr/>
          <p:nvPr/>
        </p:nvCxnSpPr>
        <p:spPr>
          <a:xfrm>
            <a:off x="304223" y="3924796"/>
            <a:ext cx="11084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A18AFBB-946A-4531-9FDD-E618EE6369F2}"/>
              </a:ext>
            </a:extLst>
          </p:cNvPr>
          <p:cNvSpPr/>
          <p:nvPr/>
        </p:nvSpPr>
        <p:spPr>
          <a:xfrm>
            <a:off x="5188819" y="1296459"/>
            <a:ext cx="1987332" cy="1610156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ArcGIS Geocoding Service provided by the Lands Department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66250A-BAB7-4838-8293-AC490A275E8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501859" y="4779930"/>
            <a:ext cx="557626" cy="576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D0573D-7F82-42C0-978D-E97BB0DDF44F}"/>
              </a:ext>
            </a:extLst>
          </p:cNvPr>
          <p:cNvCxnSpPr>
            <a:cxnSpLocks/>
          </p:cNvCxnSpPr>
          <p:nvPr/>
        </p:nvCxnSpPr>
        <p:spPr>
          <a:xfrm flipH="1" flipV="1">
            <a:off x="6141845" y="2906615"/>
            <a:ext cx="1" cy="121656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B281FB9-B17F-4565-A0D8-632E2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68" y="1302374"/>
            <a:ext cx="1458777" cy="73850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FD1E9A-26F9-43EF-AD67-40A6FD104498}"/>
              </a:ext>
            </a:extLst>
          </p:cNvPr>
          <p:cNvCxnSpPr>
            <a:cxnSpLocks/>
          </p:cNvCxnSpPr>
          <p:nvPr/>
        </p:nvCxnSpPr>
        <p:spPr>
          <a:xfrm>
            <a:off x="6253605" y="2906615"/>
            <a:ext cx="144" cy="12536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0779BD-F3A6-4E11-BB90-22233A0E3A69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>
            <a:off x="7305486" y="4785697"/>
            <a:ext cx="475769" cy="1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BA0E1-B63E-4401-8D73-2B3A07A0C12E}"/>
              </a:ext>
            </a:extLst>
          </p:cNvPr>
          <p:cNvSpPr/>
          <p:nvPr/>
        </p:nvSpPr>
        <p:spPr>
          <a:xfrm>
            <a:off x="7781255" y="4265288"/>
            <a:ext cx="1767991" cy="104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User select 4 buildings with visual guidance</a:t>
            </a:r>
          </a:p>
        </p:txBody>
      </p: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35919003-5928-4942-9BC1-1DA305113CE6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378862" y="633943"/>
            <a:ext cx="272677" cy="5633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77DE854-FC33-4FD5-B978-3A8561DE4FD9}"/>
              </a:ext>
            </a:extLst>
          </p:cNvPr>
          <p:cNvCxnSpPr>
            <a:cxnSpLocks/>
            <a:stCxn id="8" idx="3"/>
            <a:endCxn id="54" idx="0"/>
          </p:cNvCxnSpPr>
          <p:nvPr/>
        </p:nvCxnSpPr>
        <p:spPr>
          <a:xfrm>
            <a:off x="5909805" y="633943"/>
            <a:ext cx="272680" cy="66251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25E811E-5FF2-432F-8214-15B1480CE330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378860" y="5442446"/>
            <a:ext cx="397517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C137AE9-C6EE-476B-BE4E-C62650963C0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543577" y="5448213"/>
            <a:ext cx="638909" cy="73158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60863-9F91-4149-B22C-17354FA91E91}"/>
              </a:ext>
            </a:extLst>
          </p:cNvPr>
          <p:cNvSpPr/>
          <p:nvPr/>
        </p:nvSpPr>
        <p:spPr>
          <a:xfrm>
            <a:off x="9936142" y="4117414"/>
            <a:ext cx="2050035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outputs list of buildings in CSV and KML formats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F6C7CA-9AD1-46EB-AC21-EFB92CA1F61E}"/>
              </a:ext>
            </a:extLst>
          </p:cNvPr>
          <p:cNvCxnSpPr>
            <a:cxnSpLocks/>
            <a:stCxn id="83" idx="3"/>
            <a:endCxn id="99" idx="1"/>
          </p:cNvCxnSpPr>
          <p:nvPr/>
        </p:nvCxnSpPr>
        <p:spPr>
          <a:xfrm flipV="1">
            <a:off x="9549246" y="4779930"/>
            <a:ext cx="386896" cy="593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711F36-F44E-43C1-A32B-083215D18216}"/>
              </a:ext>
            </a:extLst>
          </p:cNvPr>
          <p:cNvSpPr/>
          <p:nvPr/>
        </p:nvSpPr>
        <p:spPr>
          <a:xfrm>
            <a:off x="8794171" y="1913394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Sheets for further processing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979D5FC-8C04-4343-9D01-AFD51B317C22}"/>
              </a:ext>
            </a:extLst>
          </p:cNvPr>
          <p:cNvSpPr/>
          <p:nvPr/>
        </p:nvSpPr>
        <p:spPr>
          <a:xfrm>
            <a:off x="10444066" y="1925918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MyMaps for collaborative visualisation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74E3AAEF-DA32-454E-BC6B-FC7416D0F7B0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16200000" flipV="1">
            <a:off x="9777515" y="2933769"/>
            <a:ext cx="955376" cy="14119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37827-96C3-4FFF-AAE1-10790F56C14D}"/>
              </a:ext>
            </a:extLst>
          </p:cNvPr>
          <p:cNvCxnSpPr>
            <a:cxnSpLocks/>
            <a:stCxn id="99" idx="0"/>
            <a:endCxn id="111" idx="2"/>
          </p:cNvCxnSpPr>
          <p:nvPr/>
        </p:nvCxnSpPr>
        <p:spPr>
          <a:xfrm rot="5400000" flipH="1" flipV="1">
            <a:off x="10608724" y="3526998"/>
            <a:ext cx="942852" cy="23798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A19F61A-5400-4E85-98BA-335424A1990D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flipV="1">
            <a:off x="5543577" y="5442446"/>
            <a:ext cx="5417583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926092-99E0-41E2-90E6-956D6F6FD2E3}"/>
              </a:ext>
            </a:extLst>
          </p:cNvPr>
          <p:cNvSpPr/>
          <p:nvPr/>
        </p:nvSpPr>
        <p:spPr>
          <a:xfrm>
            <a:off x="9621328" y="957781"/>
            <a:ext cx="640246" cy="352323"/>
          </a:xfrm>
          <a:prstGeom prst="rect">
            <a:avLst/>
          </a:prstGeom>
          <a:solidFill>
            <a:srgbClr val="E9F4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4E63D8-AED1-4A87-96F1-54225C0AB08F}"/>
              </a:ext>
            </a:extLst>
          </p:cNvPr>
          <p:cNvSpPr txBox="1"/>
          <p:nvPr/>
        </p:nvSpPr>
        <p:spPr>
          <a:xfrm>
            <a:off x="10304321" y="978086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Automated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161F76D-AE1B-4EC3-9A49-869CC19C8FB7}"/>
              </a:ext>
            </a:extLst>
          </p:cNvPr>
          <p:cNvSpPr/>
          <p:nvPr/>
        </p:nvSpPr>
        <p:spPr>
          <a:xfrm>
            <a:off x="9621328" y="467399"/>
            <a:ext cx="640246" cy="352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A33396-BEBB-4E9B-9D4C-E9D3B7C11DC1}"/>
              </a:ext>
            </a:extLst>
          </p:cNvPr>
          <p:cNvSpPr txBox="1"/>
          <p:nvPr/>
        </p:nvSpPr>
        <p:spPr>
          <a:xfrm>
            <a:off x="10304321" y="487704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Manual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825340-429F-4407-8EAE-F8F38D2CE580}"/>
              </a:ext>
            </a:extLst>
          </p:cNvPr>
          <p:cNvSpPr txBox="1"/>
          <p:nvPr/>
        </p:nvSpPr>
        <p:spPr>
          <a:xfrm>
            <a:off x="8735133" y="3244334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CSV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E63A0C0-E29B-4587-B23D-301A3589C261}"/>
              </a:ext>
            </a:extLst>
          </p:cNvPr>
          <p:cNvSpPr txBox="1"/>
          <p:nvPr/>
        </p:nvSpPr>
        <p:spPr>
          <a:xfrm>
            <a:off x="11268357" y="3245896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KML</a:t>
            </a:r>
          </a:p>
        </p:txBody>
      </p:sp>
    </p:spTree>
    <p:extLst>
      <p:ext uri="{BB962C8B-B14F-4D97-AF65-F5344CB8AC3E}">
        <p14:creationId xmlns:p14="http://schemas.microsoft.com/office/powerpoint/2010/main" val="225858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*</a:t>
            </a:r>
          </a:p>
        </p:txBody>
      </p:sp>
    </p:spTree>
    <p:extLst>
      <p:ext uri="{BB962C8B-B14F-4D97-AF65-F5344CB8AC3E}">
        <p14:creationId xmlns:p14="http://schemas.microsoft.com/office/powerpoint/2010/main" val="362501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16A97B-4C49-41D6-8FEA-EFD3DE69A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466287"/>
              </p:ext>
            </p:extLst>
          </p:nvPr>
        </p:nvGraphicFramePr>
        <p:xfrm>
          <a:off x="2334350" y="2260181"/>
          <a:ext cx="6589515" cy="326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22CF68-7DBC-4B2E-AECE-B7DE7C6B08AD}"/>
              </a:ext>
            </a:extLst>
          </p:cNvPr>
          <p:cNvSpPr txBox="1"/>
          <p:nvPr/>
        </p:nvSpPr>
        <p:spPr>
          <a:xfrm rot="16200000">
            <a:off x="1150947" y="3556571"/>
            <a:ext cx="2175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Gross Unit Price (HKD/ft</a:t>
            </a:r>
            <a:r>
              <a:rPr lang="en-US" sz="1050" baseline="30000" dirty="0">
                <a:latin typeface="LM Roman 10" panose="00000500000000000000" pitchFamily="50" charset="0"/>
              </a:rPr>
              <a:t>2</a:t>
            </a:r>
            <a:r>
              <a:rPr lang="en-US" sz="1050" dirty="0">
                <a:latin typeface="LM Roman 10" panose="00000500000000000000" pitchFamily="50" charset="0"/>
              </a:rPr>
              <a:t>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80E3-F590-4BBA-944C-3735173FD07B}"/>
              </a:ext>
            </a:extLst>
          </p:cNvPr>
          <p:cNvSpPr txBox="1"/>
          <p:nvPr/>
        </p:nvSpPr>
        <p:spPr>
          <a:xfrm>
            <a:off x="4980516" y="5412930"/>
            <a:ext cx="1532468" cy="25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Building Height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42A8B-4C32-4619-9E3D-16FE5137F545}"/>
              </a:ext>
            </a:extLst>
          </p:cNvPr>
          <p:cNvSpPr txBox="1"/>
          <p:nvPr/>
        </p:nvSpPr>
        <p:spPr>
          <a:xfrm>
            <a:off x="2088901" y="1920093"/>
            <a:ext cx="788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Plot of Gross Unit Price of Residential Buildings against Building Height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29091-E08C-4C7A-B26C-05B91791CF11}"/>
              </a:ext>
            </a:extLst>
          </p:cNvPr>
          <p:cNvSpPr/>
          <p:nvPr/>
        </p:nvSpPr>
        <p:spPr>
          <a:xfrm>
            <a:off x="7211760" y="3235885"/>
            <a:ext cx="2705157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Weak positive correlation between gross unit price and building height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271164-318C-4DAE-81AE-D6606EB6F040}"/>
              </a:ext>
            </a:extLst>
          </p:cNvPr>
          <p:cNvSpPr/>
          <p:nvPr/>
        </p:nvSpPr>
        <p:spPr>
          <a:xfrm>
            <a:off x="4867124" y="2600659"/>
            <a:ext cx="175404" cy="1646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BDACCBB-C626-4B91-AD79-B88BC29E1539}"/>
              </a:ext>
            </a:extLst>
          </p:cNvPr>
          <p:cNvSpPr/>
          <p:nvPr/>
        </p:nvSpPr>
        <p:spPr>
          <a:xfrm rot="19386501">
            <a:off x="7492360" y="3947440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479E2B-3140-4EFD-85FB-C4E2EBD743D8}"/>
              </a:ext>
            </a:extLst>
          </p:cNvPr>
          <p:cNvSpPr/>
          <p:nvPr/>
        </p:nvSpPr>
        <p:spPr>
          <a:xfrm>
            <a:off x="2228850" y="1928283"/>
            <a:ext cx="5467350" cy="2330450"/>
          </a:xfrm>
          <a:custGeom>
            <a:avLst/>
            <a:gdLst>
              <a:gd name="connsiteX0" fmla="*/ 0 w 5467350"/>
              <a:gd name="connsiteY0" fmla="*/ 0 h 2330450"/>
              <a:gd name="connsiteX1" fmla="*/ 6350 w 5467350"/>
              <a:gd name="connsiteY1" fmla="*/ 488950 h 2330450"/>
              <a:gd name="connsiteX2" fmla="*/ 5467350 w 5467350"/>
              <a:gd name="connsiteY2" fmla="*/ 2330450 h 2330450"/>
              <a:gd name="connsiteX3" fmla="*/ 0 w 5467350"/>
              <a:gd name="connsiteY3" fmla="*/ 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330450">
                <a:moveTo>
                  <a:pt x="0" y="0"/>
                </a:moveTo>
                <a:cubicBezTo>
                  <a:pt x="2117" y="162983"/>
                  <a:pt x="4233" y="325967"/>
                  <a:pt x="6350" y="488950"/>
                </a:cubicBezTo>
                <a:lnTo>
                  <a:pt x="5467350" y="2330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3DE92-E6D4-4CEF-9BEB-000CDE18FEEC}"/>
              </a:ext>
            </a:extLst>
          </p:cNvPr>
          <p:cNvSpPr/>
          <p:nvPr/>
        </p:nvSpPr>
        <p:spPr>
          <a:xfrm>
            <a:off x="3375884" y="2878225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15C58-6468-4C69-B858-513A7E7A092F}"/>
              </a:ext>
            </a:extLst>
          </p:cNvPr>
          <p:cNvSpPr/>
          <p:nvPr/>
        </p:nvSpPr>
        <p:spPr>
          <a:xfrm>
            <a:off x="4868333" y="3365500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656DA-EBC6-4ADA-B028-AB468F5C17F3}"/>
              </a:ext>
            </a:extLst>
          </p:cNvPr>
          <p:cNvSpPr/>
          <p:nvPr/>
        </p:nvSpPr>
        <p:spPr>
          <a:xfrm>
            <a:off x="4359275" y="3181350"/>
            <a:ext cx="142876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AFE93-6189-432B-9566-EBFB1D1D7135}"/>
              </a:ext>
            </a:extLst>
          </p:cNvPr>
          <p:cNvSpPr/>
          <p:nvPr/>
        </p:nvSpPr>
        <p:spPr>
          <a:xfrm>
            <a:off x="4597400" y="3335866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135AE-F597-473C-8C32-67469E36A24B}"/>
              </a:ext>
            </a:extLst>
          </p:cNvPr>
          <p:cNvCxnSpPr/>
          <p:nvPr/>
        </p:nvCxnSpPr>
        <p:spPr>
          <a:xfrm>
            <a:off x="922867" y="4267200"/>
            <a:ext cx="1004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1613C-2912-40A3-97BC-8846FA37DEFE}"/>
              </a:ext>
            </a:extLst>
          </p:cNvPr>
          <p:cNvSpPr/>
          <p:nvPr/>
        </p:nvSpPr>
        <p:spPr>
          <a:xfrm>
            <a:off x="3871914" y="3041342"/>
            <a:ext cx="133350" cy="9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3EC410-17F7-4901-ABB9-185C193B877F}"/>
              </a:ext>
            </a:extLst>
          </p:cNvPr>
          <p:cNvSpPr/>
          <p:nvPr/>
        </p:nvSpPr>
        <p:spPr>
          <a:xfrm>
            <a:off x="5162550" y="4260850"/>
            <a:ext cx="2559050" cy="269367"/>
          </a:xfrm>
          <a:custGeom>
            <a:avLst/>
            <a:gdLst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050" h="269367">
                <a:moveTo>
                  <a:pt x="0" y="0"/>
                </a:moveTo>
                <a:lnTo>
                  <a:pt x="2559050" y="0"/>
                </a:lnTo>
                <a:lnTo>
                  <a:pt x="2171700" y="177800"/>
                </a:lnTo>
                <a:cubicBezTo>
                  <a:pt x="1869017" y="275167"/>
                  <a:pt x="1871133" y="245533"/>
                  <a:pt x="1339850" y="260350"/>
                </a:cubicBezTo>
                <a:cubicBezTo>
                  <a:pt x="842433" y="279400"/>
                  <a:pt x="497417" y="279400"/>
                  <a:pt x="171450" y="146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EE447-A535-481D-A24A-5E1A3915D922}"/>
              </a:ext>
            </a:extLst>
          </p:cNvPr>
          <p:cNvSpPr/>
          <p:nvPr/>
        </p:nvSpPr>
        <p:spPr>
          <a:xfrm>
            <a:off x="4103159" y="3225800"/>
            <a:ext cx="133350" cy="8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3C57-686D-4205-B709-BACF9B260040}"/>
              </a:ext>
            </a:extLst>
          </p:cNvPr>
          <p:cNvSpPr/>
          <p:nvPr/>
        </p:nvSpPr>
        <p:spPr>
          <a:xfrm>
            <a:off x="2536826" y="2018026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7EF9C7-C607-45CC-9D64-B0E11DC60788}"/>
              </a:ext>
            </a:extLst>
          </p:cNvPr>
          <p:cNvSpPr/>
          <p:nvPr/>
        </p:nvSpPr>
        <p:spPr>
          <a:xfrm>
            <a:off x="931333" y="1930316"/>
            <a:ext cx="4284133" cy="2336883"/>
          </a:xfrm>
          <a:custGeom>
            <a:avLst/>
            <a:gdLst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83 h 2336883"/>
              <a:gd name="connsiteX1" fmla="*/ 0 w 4284133"/>
              <a:gd name="connsiteY1" fmla="*/ 939883 h 2336883"/>
              <a:gd name="connsiteX2" fmla="*/ 1295400 w 4284133"/>
              <a:gd name="connsiteY2" fmla="*/ 83 h 2336883"/>
              <a:gd name="connsiteX3" fmla="*/ 3056467 w 4284133"/>
              <a:gd name="connsiteY3" fmla="*/ 1871216 h 2336883"/>
              <a:gd name="connsiteX4" fmla="*/ 4284133 w 4284133"/>
              <a:gd name="connsiteY4" fmla="*/ 2336883 h 2336883"/>
              <a:gd name="connsiteX5" fmla="*/ 0 w 4284133"/>
              <a:gd name="connsiteY5" fmla="*/ 2336883 h 23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4133" h="2336883">
                <a:moveTo>
                  <a:pt x="0" y="2336883"/>
                </a:moveTo>
                <a:lnTo>
                  <a:pt x="0" y="939883"/>
                </a:lnTo>
                <a:cubicBezTo>
                  <a:pt x="431800" y="626616"/>
                  <a:pt x="643466" y="-8383"/>
                  <a:pt x="1295400" y="83"/>
                </a:cubicBezTo>
                <a:cubicBezTo>
                  <a:pt x="2720622" y="530660"/>
                  <a:pt x="2469445" y="1247505"/>
                  <a:pt x="3056467" y="1871216"/>
                </a:cubicBezTo>
                <a:cubicBezTo>
                  <a:pt x="3451578" y="2288904"/>
                  <a:pt x="3719689" y="2266328"/>
                  <a:pt x="4284133" y="2336883"/>
                </a:cubicBezTo>
                <a:lnTo>
                  <a:pt x="0" y="23368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BF62-3D9E-462F-9AE6-CA193B4070C8}"/>
              </a:ext>
            </a:extLst>
          </p:cNvPr>
          <p:cNvSpPr/>
          <p:nvPr/>
        </p:nvSpPr>
        <p:spPr>
          <a:xfrm>
            <a:off x="8033809" y="3668184"/>
            <a:ext cx="121972" cy="56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E8568-8228-4C01-A8D1-85F0DDADF432}"/>
              </a:ext>
            </a:extLst>
          </p:cNvPr>
          <p:cNvSpPr/>
          <p:nvPr/>
        </p:nvSpPr>
        <p:spPr>
          <a:xfrm>
            <a:off x="8289924" y="3505200"/>
            <a:ext cx="146055" cy="6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BDCA2E-47A4-45C4-B109-E5039D30D09B}"/>
              </a:ext>
            </a:extLst>
          </p:cNvPr>
          <p:cNvSpPr/>
          <p:nvPr/>
        </p:nvSpPr>
        <p:spPr>
          <a:xfrm>
            <a:off x="10326950" y="3708400"/>
            <a:ext cx="139700" cy="445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7D392-4CF5-4AC3-8C8F-B0C41DABCF8C}"/>
              </a:ext>
            </a:extLst>
          </p:cNvPr>
          <p:cNvSpPr/>
          <p:nvPr/>
        </p:nvSpPr>
        <p:spPr>
          <a:xfrm>
            <a:off x="8738657" y="3552295"/>
            <a:ext cx="139700" cy="66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8C78C-6911-46B3-9021-82BF8891C2A0}"/>
              </a:ext>
            </a:extLst>
          </p:cNvPr>
          <p:cNvSpPr/>
          <p:nvPr/>
        </p:nvSpPr>
        <p:spPr>
          <a:xfrm>
            <a:off x="8970429" y="3600465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A6907-C17A-43B5-AE93-EA24E09ACCC1}"/>
              </a:ext>
            </a:extLst>
          </p:cNvPr>
          <p:cNvSpPr/>
          <p:nvPr/>
        </p:nvSpPr>
        <p:spPr>
          <a:xfrm>
            <a:off x="9190038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300BD1-D9C9-487D-AF21-E1CAFD720841}"/>
              </a:ext>
            </a:extLst>
          </p:cNvPr>
          <p:cNvSpPr/>
          <p:nvPr/>
        </p:nvSpPr>
        <p:spPr>
          <a:xfrm>
            <a:off x="9395357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B0086-1059-487E-B3AE-7B0C9089CE12}"/>
              </a:ext>
            </a:extLst>
          </p:cNvPr>
          <p:cNvSpPr/>
          <p:nvPr/>
        </p:nvSpPr>
        <p:spPr>
          <a:xfrm>
            <a:off x="9604374" y="3708400"/>
            <a:ext cx="139700" cy="506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4EDD3-AED1-4D30-9019-C7EE3BFCF538}"/>
              </a:ext>
            </a:extLst>
          </p:cNvPr>
          <p:cNvSpPr/>
          <p:nvPr/>
        </p:nvSpPr>
        <p:spPr>
          <a:xfrm>
            <a:off x="9837734" y="3771904"/>
            <a:ext cx="139700" cy="45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06711-D18E-4EF1-B61D-4768B82F833B}"/>
              </a:ext>
            </a:extLst>
          </p:cNvPr>
          <p:cNvSpPr/>
          <p:nvPr/>
        </p:nvSpPr>
        <p:spPr>
          <a:xfrm>
            <a:off x="10068184" y="3807871"/>
            <a:ext cx="139700" cy="392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A7649-8390-4C68-ABA1-E73C4519C8C6}"/>
              </a:ext>
            </a:extLst>
          </p:cNvPr>
          <p:cNvSpPr/>
          <p:nvPr/>
        </p:nvSpPr>
        <p:spPr>
          <a:xfrm>
            <a:off x="7700433" y="2743200"/>
            <a:ext cx="3255434" cy="1532467"/>
          </a:xfrm>
          <a:custGeom>
            <a:avLst/>
            <a:gdLst>
              <a:gd name="connsiteX0" fmla="*/ 0 w 3259667"/>
              <a:gd name="connsiteY0" fmla="*/ 1532467 h 1532467"/>
              <a:gd name="connsiteX1" fmla="*/ 228600 w 3259667"/>
              <a:gd name="connsiteY1" fmla="*/ 1405467 h 1532467"/>
              <a:gd name="connsiteX2" fmla="*/ 2277534 w 3259667"/>
              <a:gd name="connsiteY2" fmla="*/ 1397000 h 1532467"/>
              <a:gd name="connsiteX3" fmla="*/ 2853267 w 3259667"/>
              <a:gd name="connsiteY3" fmla="*/ 1185333 h 1532467"/>
              <a:gd name="connsiteX4" fmla="*/ 3242734 w 3259667"/>
              <a:gd name="connsiteY4" fmla="*/ 0 h 1532467"/>
              <a:gd name="connsiteX5" fmla="*/ 3259667 w 3259667"/>
              <a:gd name="connsiteY5" fmla="*/ 1507067 h 1532467"/>
              <a:gd name="connsiteX6" fmla="*/ 0 w 3259667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853267 w 3242734"/>
              <a:gd name="connsiteY3" fmla="*/ 1185333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55434"/>
              <a:gd name="connsiteY0" fmla="*/ 1530879 h 1532467"/>
              <a:gd name="connsiteX1" fmla="*/ 265113 w 3255434"/>
              <a:gd name="connsiteY1" fmla="*/ 1435629 h 1532467"/>
              <a:gd name="connsiteX2" fmla="*/ 2290234 w 3255434"/>
              <a:gd name="connsiteY2" fmla="*/ 1397000 h 1532467"/>
              <a:gd name="connsiteX3" fmla="*/ 2781301 w 3255434"/>
              <a:gd name="connsiteY3" fmla="*/ 1193800 h 1532467"/>
              <a:gd name="connsiteX4" fmla="*/ 3255434 w 3255434"/>
              <a:gd name="connsiteY4" fmla="*/ 0 h 1532467"/>
              <a:gd name="connsiteX5" fmla="*/ 3255433 w 3255434"/>
              <a:gd name="connsiteY5" fmla="*/ 1532467 h 1532467"/>
              <a:gd name="connsiteX6" fmla="*/ 0 w 3255434"/>
              <a:gd name="connsiteY6" fmla="*/ 1530879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434" h="1532467">
                <a:moveTo>
                  <a:pt x="0" y="1530879"/>
                </a:moveTo>
                <a:lnTo>
                  <a:pt x="265113" y="1435629"/>
                </a:lnTo>
                <a:cubicBezTo>
                  <a:pt x="348015" y="1383066"/>
                  <a:pt x="1615194" y="1409876"/>
                  <a:pt x="2290234" y="1397000"/>
                </a:cubicBezTo>
                <a:cubicBezTo>
                  <a:pt x="2563990" y="1354667"/>
                  <a:pt x="2646187" y="1331383"/>
                  <a:pt x="2781301" y="1193800"/>
                </a:cubicBezTo>
                <a:cubicBezTo>
                  <a:pt x="3057878" y="787401"/>
                  <a:pt x="3097390" y="397933"/>
                  <a:pt x="3255434" y="0"/>
                </a:cubicBezTo>
                <a:cubicBezTo>
                  <a:pt x="3255434" y="510822"/>
                  <a:pt x="3255433" y="1021645"/>
                  <a:pt x="3255433" y="1532467"/>
                </a:cubicBezTo>
                <a:lnTo>
                  <a:pt x="0" y="15308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86A882-0712-481B-A57C-09BC3A2956A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226733" y="1930399"/>
            <a:ext cx="5473700" cy="23436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AA79E7-8FEC-47C8-84A8-B0B279148D8E}"/>
              </a:ext>
            </a:extLst>
          </p:cNvPr>
          <p:cNvSpPr/>
          <p:nvPr/>
        </p:nvSpPr>
        <p:spPr>
          <a:xfrm>
            <a:off x="2167467" y="1928695"/>
            <a:ext cx="69327" cy="2336883"/>
          </a:xfrm>
          <a:prstGeom prst="rect">
            <a:avLst/>
          </a:prstGeom>
          <a:solidFill>
            <a:srgbClr val="9BF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69C4F-283E-4FE2-B517-E662ED16CE35}"/>
              </a:ext>
            </a:extLst>
          </p:cNvPr>
          <p:cNvSpPr/>
          <p:nvPr/>
        </p:nvSpPr>
        <p:spPr>
          <a:xfrm>
            <a:off x="2167517" y="1937150"/>
            <a:ext cx="69327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5F74F-4CBB-4B7D-B656-43D061D5CBA1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>
          <a:xfrm>
            <a:off x="2202181" y="2405150"/>
            <a:ext cx="5498252" cy="18689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59FE06-2631-4B34-B476-5972D2834CFF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2603501" y="1398541"/>
            <a:ext cx="681788" cy="61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264E3D-24B3-41B2-9DBC-20EB2B846A6C}"/>
              </a:ext>
            </a:extLst>
          </p:cNvPr>
          <p:cNvSpPr txBox="1"/>
          <p:nvPr/>
        </p:nvSpPr>
        <p:spPr>
          <a:xfrm>
            <a:off x="3285289" y="859932"/>
            <a:ext cx="1954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View overlooking the landscape increases land value despite low height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BE393-362A-4825-AED5-7F078F6784C0}"/>
              </a:ext>
            </a:extLst>
          </p:cNvPr>
          <p:cNvSpPr txBox="1"/>
          <p:nvPr/>
        </p:nvSpPr>
        <p:spPr>
          <a:xfrm>
            <a:off x="5075203" y="2266139"/>
            <a:ext cx="209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Building height “distributed” due to height restriction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81904-5C6D-4BE1-A35A-974FBE6438D4}"/>
              </a:ext>
            </a:extLst>
          </p:cNvPr>
          <p:cNvSpPr txBox="1"/>
          <p:nvPr/>
        </p:nvSpPr>
        <p:spPr>
          <a:xfrm>
            <a:off x="8512023" y="2386773"/>
            <a:ext cx="218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gradient prevents urban sprawl in the Burgess Model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9EFCD4-A46B-4C51-A67B-B7384B0E287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202181" y="1490133"/>
            <a:ext cx="0" cy="447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20055-A956-4661-871B-C9A45F6AE4FD}"/>
              </a:ext>
            </a:extLst>
          </p:cNvPr>
          <p:cNvSpPr txBox="1"/>
          <p:nvPr/>
        </p:nvSpPr>
        <p:spPr>
          <a:xfrm>
            <a:off x="1611556" y="2010705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AF438D-61EC-4176-8DBC-D879EE05C245}"/>
              </a:ext>
            </a:extLst>
          </p:cNvPr>
          <p:cNvSpPr txBox="1"/>
          <p:nvPr/>
        </p:nvSpPr>
        <p:spPr>
          <a:xfrm>
            <a:off x="1611556" y="3162691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LM Roman 10" panose="00000500000000000000" pitchFamily="50" charset="0"/>
              </a:rPr>
              <a:t>80%</a:t>
            </a:r>
            <a:endParaRPr lang="en-GB" sz="1600" dirty="0">
              <a:solidFill>
                <a:srgbClr val="00B050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5D2439-72E3-4199-B294-A3FE72F24E39}"/>
              </a:ext>
            </a:extLst>
          </p:cNvPr>
          <p:cNvSpPr txBox="1"/>
          <p:nvPr/>
        </p:nvSpPr>
        <p:spPr>
          <a:xfrm>
            <a:off x="1224765" y="698253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Preservation of the Victoria Peak ridgeline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341C20-EDC2-4471-BB1A-4E1E68C0D423}"/>
              </a:ext>
            </a:extLst>
          </p:cNvPr>
          <p:cNvCxnSpPr>
            <a:cxnSpLocks/>
          </p:cNvCxnSpPr>
          <p:nvPr/>
        </p:nvCxnSpPr>
        <p:spPr>
          <a:xfrm flipV="1">
            <a:off x="4957759" y="425734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16E1F8-4966-45BF-9578-DE7EF4124185}"/>
              </a:ext>
            </a:extLst>
          </p:cNvPr>
          <p:cNvSpPr txBox="1"/>
          <p:nvPr/>
        </p:nvSpPr>
        <p:spPr>
          <a:xfrm>
            <a:off x="4631269" y="4750124"/>
            <a:ext cx="65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PLVI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6D8F593-363F-45C1-A120-9DA549570633}"/>
              </a:ext>
            </a:extLst>
          </p:cNvPr>
          <p:cNvSpPr/>
          <p:nvPr/>
        </p:nvSpPr>
        <p:spPr>
          <a:xfrm rot="11686245">
            <a:off x="9709177" y="3361749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0D66B-6F5A-4191-BC48-097F186FDA68}"/>
              </a:ext>
            </a:extLst>
          </p:cNvPr>
          <p:cNvSpPr txBox="1"/>
          <p:nvPr/>
        </p:nvSpPr>
        <p:spPr>
          <a:xfrm>
            <a:off x="5464710" y="4748830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Victoria Harbor reduces buildable area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2E9F25-EB57-4021-A8BF-E3CAC6491639}"/>
              </a:ext>
            </a:extLst>
          </p:cNvPr>
          <p:cNvCxnSpPr>
            <a:cxnSpLocks/>
          </p:cNvCxnSpPr>
          <p:nvPr/>
        </p:nvCxnSpPr>
        <p:spPr>
          <a:xfrm flipV="1">
            <a:off x="10955867" y="425713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C852535-0DB5-48EC-B9D5-12DAD41CE60A}"/>
              </a:ext>
            </a:extLst>
          </p:cNvPr>
          <p:cNvSpPr txBox="1"/>
          <p:nvPr/>
        </p:nvSpPr>
        <p:spPr>
          <a:xfrm>
            <a:off x="10348780" y="4748829"/>
            <a:ext cx="12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Beacon Hill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B6A34D-B6D3-4506-89F5-5CE78E251590}"/>
              </a:ext>
            </a:extLst>
          </p:cNvPr>
          <p:cNvSpPr txBox="1"/>
          <p:nvPr/>
        </p:nvSpPr>
        <p:spPr>
          <a:xfrm>
            <a:off x="10326950" y="1767873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North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03073-6C13-4D2E-9405-DE5984AE14AA}"/>
              </a:ext>
            </a:extLst>
          </p:cNvPr>
          <p:cNvSpPr txBox="1"/>
          <p:nvPr/>
        </p:nvSpPr>
        <p:spPr>
          <a:xfrm>
            <a:off x="338666" y="1720681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South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06414B-E9F1-4B57-952C-98037D0EDBF0}"/>
              </a:ext>
            </a:extLst>
          </p:cNvPr>
          <p:cNvSpPr/>
          <p:nvPr/>
        </p:nvSpPr>
        <p:spPr>
          <a:xfrm rot="13363953">
            <a:off x="5120983" y="3906597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4678C1-3F02-4060-BA93-DFB9FFEA1F62}"/>
              </a:ext>
            </a:extLst>
          </p:cNvPr>
          <p:cNvSpPr/>
          <p:nvPr/>
        </p:nvSpPr>
        <p:spPr>
          <a:xfrm rot="9020739">
            <a:off x="4216280" y="2925517"/>
            <a:ext cx="818572" cy="15437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9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76AFF5-54A4-4D3A-8EC9-5271DD259008}"/>
              </a:ext>
            </a:extLst>
          </p:cNvPr>
          <p:cNvSpPr/>
          <p:nvPr/>
        </p:nvSpPr>
        <p:spPr>
          <a:xfrm>
            <a:off x="5391134" y="1518908"/>
            <a:ext cx="2140407" cy="3947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F9DCC2-6634-47EF-BF8D-970CCEB52251}"/>
              </a:ext>
            </a:extLst>
          </p:cNvPr>
          <p:cNvSpPr/>
          <p:nvPr/>
        </p:nvSpPr>
        <p:spPr>
          <a:xfrm>
            <a:off x="4730739" y="1518921"/>
            <a:ext cx="660401" cy="39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38D184-F87D-4A97-B0AA-6207C438239B}"/>
              </a:ext>
            </a:extLst>
          </p:cNvPr>
          <p:cNvSpPr/>
          <p:nvPr/>
        </p:nvSpPr>
        <p:spPr>
          <a:xfrm>
            <a:off x="3713153" y="1518921"/>
            <a:ext cx="1017588" cy="3947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88F6D3-8D10-4452-85B0-4FFF1D319743}"/>
              </a:ext>
            </a:extLst>
          </p:cNvPr>
          <p:cNvSpPr/>
          <p:nvPr/>
        </p:nvSpPr>
        <p:spPr>
          <a:xfrm>
            <a:off x="2926830" y="1518921"/>
            <a:ext cx="786331" cy="3947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A801B-BD4B-454E-B03D-D8784110E429}"/>
              </a:ext>
            </a:extLst>
          </p:cNvPr>
          <p:cNvCxnSpPr>
            <a:cxnSpLocks/>
          </p:cNvCxnSpPr>
          <p:nvPr/>
        </p:nvCxnSpPr>
        <p:spPr>
          <a:xfrm flipV="1">
            <a:off x="2926845" y="1325880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A22D2C-7008-4F0B-9D90-CB4C1327D1F8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C30DA9-DDF0-4358-AAE3-F8E62FDA7ECA}"/>
              </a:ext>
            </a:extLst>
          </p:cNvPr>
          <p:cNvCxnSpPr>
            <a:cxnSpLocks/>
          </p:cNvCxnSpPr>
          <p:nvPr/>
        </p:nvCxnSpPr>
        <p:spPr>
          <a:xfrm flipH="1">
            <a:off x="3712945" y="1518908"/>
            <a:ext cx="218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5FD16-49C5-4BA0-B2CE-F28B5FD98DA9}"/>
              </a:ext>
            </a:extLst>
          </p:cNvPr>
          <p:cNvCxnSpPr>
            <a:cxnSpLocks/>
          </p:cNvCxnSpPr>
          <p:nvPr/>
        </p:nvCxnSpPr>
        <p:spPr>
          <a:xfrm>
            <a:off x="4730750" y="1518908"/>
            <a:ext cx="0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7E69E9-4C18-4EE9-9995-779C4B3469D1}"/>
              </a:ext>
            </a:extLst>
          </p:cNvPr>
          <p:cNvCxnSpPr>
            <a:cxnSpLocks/>
          </p:cNvCxnSpPr>
          <p:nvPr/>
        </p:nvCxnSpPr>
        <p:spPr>
          <a:xfrm>
            <a:off x="5391134" y="3217863"/>
            <a:ext cx="0" cy="301783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CA7DE-2E21-44C2-982F-BB8925CD3411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A52194-4D3B-4EFF-98FD-DE2CFCEFC5E4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5F591-A18F-42ED-AF84-463CEEFB50C1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626642-EEBB-4E4D-9B5A-49FDD6E44961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6C6168-13D4-431E-94C5-A43495FF5673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497CBC-7E9D-48CC-94BE-211E41495288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CE774-119B-4D75-BDC7-F55F256E2BAC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75696-124A-4D3D-8FA3-8CFB891C88FC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D046F1-8312-4A6C-9D05-FEEEC4BE9C00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D0ED859-B55C-4BE0-A079-0878A8FB29E7}"/>
              </a:ext>
            </a:extLst>
          </p:cNvPr>
          <p:cNvSpPr/>
          <p:nvPr/>
        </p:nvSpPr>
        <p:spPr>
          <a:xfrm rot="16200000">
            <a:off x="3630233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4CA6037D-9219-40B3-8A6B-4D5743C1590F}"/>
              </a:ext>
            </a:extLst>
          </p:cNvPr>
          <p:cNvSpPr/>
          <p:nvPr/>
        </p:nvSpPr>
        <p:spPr>
          <a:xfrm rot="16200000">
            <a:off x="4644598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ABF63-38B4-42DF-975D-918A5099A951}"/>
              </a:ext>
            </a:extLst>
          </p:cNvPr>
          <p:cNvSpPr txBox="1"/>
          <p:nvPr/>
        </p:nvSpPr>
        <p:spPr>
          <a:xfrm>
            <a:off x="2575819" y="780549"/>
            <a:ext cx="15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the market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BDD046-35F0-44F5-89F6-E7356E8A7150}"/>
              </a:ext>
            </a:extLst>
          </p:cNvPr>
          <p:cNvSpPr txBox="1"/>
          <p:nvPr/>
        </p:nvSpPr>
        <p:spPr>
          <a:xfrm>
            <a:off x="7934812" y="3802924"/>
            <a:ext cx="2208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Lack of factories increases quality of life, forming middle-class residential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2A7BA-AA9C-4574-A172-5F940099A472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408716" y="4172256"/>
            <a:ext cx="1526096" cy="873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86A79D-EBEC-48A7-BB47-26BC342C9022}"/>
              </a:ext>
            </a:extLst>
          </p:cNvPr>
          <p:cNvSpPr txBox="1"/>
          <p:nvPr/>
        </p:nvSpPr>
        <p:spPr>
          <a:xfrm>
            <a:off x="4128174" y="780549"/>
            <a:ext cx="155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labour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54ACD3B-1BEC-4357-8928-01C8AA874DCC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>
            <a:off x="3351997" y="1303769"/>
            <a:ext cx="360948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0B413C-9B7C-4B5F-BCFE-CCF94D78BAB1}"/>
              </a:ext>
            </a:extLst>
          </p:cNvPr>
          <p:cNvCxnSpPr>
            <a:cxnSpLocks/>
            <a:stCxn id="76" idx="2"/>
            <a:endCxn id="56" idx="6"/>
          </p:cNvCxnSpPr>
          <p:nvPr/>
        </p:nvCxnSpPr>
        <p:spPr>
          <a:xfrm flipH="1">
            <a:off x="4727310" y="1303769"/>
            <a:ext cx="177027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0D2B4-2F9E-47FB-ACA3-B46E23BD3258}"/>
              </a:ext>
            </a:extLst>
          </p:cNvPr>
          <p:cNvCxnSpPr/>
          <p:nvPr/>
        </p:nvCxnSpPr>
        <p:spPr>
          <a:xfrm>
            <a:off x="4904337" y="2198580"/>
            <a:ext cx="24513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0A8803-B784-47B6-AD59-1840944484FD}"/>
              </a:ext>
            </a:extLst>
          </p:cNvPr>
          <p:cNvSpPr txBox="1"/>
          <p:nvPr/>
        </p:nvSpPr>
        <p:spPr>
          <a:xfrm>
            <a:off x="4844718" y="192586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Decreasing housing density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A24E8F-6710-4EDB-AB09-E67126ED6D66}"/>
              </a:ext>
            </a:extLst>
          </p:cNvPr>
          <p:cNvCxnSpPr>
            <a:cxnSpLocks/>
          </p:cNvCxnSpPr>
          <p:nvPr/>
        </p:nvCxnSpPr>
        <p:spPr>
          <a:xfrm>
            <a:off x="3098800" y="3035932"/>
            <a:ext cx="4256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74152D3-EAAC-42BF-98C8-537B1EF2E7BC}"/>
              </a:ext>
            </a:extLst>
          </p:cNvPr>
          <p:cNvSpPr txBox="1"/>
          <p:nvPr/>
        </p:nvSpPr>
        <p:spPr>
          <a:xfrm>
            <a:off x="4844728" y="276503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Decreasing land values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53EF74-FC0C-49E9-AE1F-6C2FC619D79B}"/>
              </a:ext>
            </a:extLst>
          </p:cNvPr>
          <p:cNvSpPr txBox="1"/>
          <p:nvPr/>
        </p:nvSpPr>
        <p:spPr>
          <a:xfrm>
            <a:off x="4844886" y="2976171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Increasing transport costs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DE5FC7-FB6D-4E7B-8A1D-D866279AB6A0}"/>
              </a:ext>
            </a:extLst>
          </p:cNvPr>
          <p:cNvCxnSpPr>
            <a:cxnSpLocks/>
          </p:cNvCxnSpPr>
          <p:nvPr/>
        </p:nvCxnSpPr>
        <p:spPr>
          <a:xfrm>
            <a:off x="5391119" y="1518908"/>
            <a:ext cx="15" cy="52261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17F24C-A297-43B1-A3FD-E335AEF802B5}"/>
              </a:ext>
            </a:extLst>
          </p:cNvPr>
          <p:cNvSpPr txBox="1"/>
          <p:nvPr/>
        </p:nvSpPr>
        <p:spPr>
          <a:xfrm>
            <a:off x="4844728" y="2144733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Increasing quality of life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7AF3AFD-8DB8-4E2A-968C-4163F8914C3A}"/>
              </a:ext>
            </a:extLst>
          </p:cNvPr>
          <p:cNvCxnSpPr>
            <a:cxnSpLocks/>
          </p:cNvCxnSpPr>
          <p:nvPr/>
        </p:nvCxnSpPr>
        <p:spPr>
          <a:xfrm>
            <a:off x="5392059" y="2404105"/>
            <a:ext cx="0" cy="60738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5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4128CB5-15E8-4B89-861F-F778C08198DC}"/>
              </a:ext>
            </a:extLst>
          </p:cNvPr>
          <p:cNvSpPr/>
          <p:nvPr/>
        </p:nvSpPr>
        <p:spPr>
          <a:xfrm>
            <a:off x="3060106" y="1267421"/>
            <a:ext cx="4323157" cy="43231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0">
              <a:schemeClr val="accent6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F99D8A-A7CB-4EED-8400-7995CB96AD4E}"/>
              </a:ext>
            </a:extLst>
          </p:cNvPr>
          <p:cNvSpPr/>
          <p:nvPr/>
        </p:nvSpPr>
        <p:spPr>
          <a:xfrm>
            <a:off x="3645123" y="1871120"/>
            <a:ext cx="3115768" cy="311576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0E20F-4619-4472-BA66-3539079041C9}"/>
              </a:ext>
            </a:extLst>
          </p:cNvPr>
          <p:cNvSpPr/>
          <p:nvPr/>
        </p:nvSpPr>
        <p:spPr>
          <a:xfrm>
            <a:off x="4178241" y="2408454"/>
            <a:ext cx="2041095" cy="2041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22B042-12BB-4E96-916F-5B8D1992C334}"/>
              </a:ext>
            </a:extLst>
          </p:cNvPr>
          <p:cNvSpPr/>
          <p:nvPr/>
        </p:nvSpPr>
        <p:spPr>
          <a:xfrm>
            <a:off x="4696887" y="2927101"/>
            <a:ext cx="1003804" cy="1003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8145880" y="2002911"/>
            <a:ext cx="385565" cy="385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8145879" y="2590690"/>
            <a:ext cx="385565" cy="385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8145878" y="3178469"/>
            <a:ext cx="385565" cy="38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8145877" y="3806820"/>
            <a:ext cx="385565" cy="385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4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8145877" y="4426049"/>
            <a:ext cx="385565" cy="385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5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8620223" y="2614190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Factory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8620223" y="3198922"/>
            <a:ext cx="318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Working-class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8620223" y="3833595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Middle-class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8620223" y="4449549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Commuter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4696884" y="2927100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8145877" y="2002910"/>
            <a:ext cx="385565" cy="385565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19BEA-1B75-49FB-8479-6CFBAD541305}"/>
              </a:ext>
            </a:extLst>
          </p:cNvPr>
          <p:cNvSpPr txBox="1"/>
          <p:nvPr/>
        </p:nvSpPr>
        <p:spPr>
          <a:xfrm>
            <a:off x="8620222" y="2026421"/>
            <a:ext cx="311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DEFBE-348A-4E12-98BE-D88A2D916B6C}"/>
              </a:ext>
            </a:extLst>
          </p:cNvPr>
          <p:cNvSpPr txBox="1"/>
          <p:nvPr/>
        </p:nvSpPr>
        <p:spPr>
          <a:xfrm>
            <a:off x="4996259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1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66F1A7-DB72-46C0-9270-D8536BE65534}"/>
              </a:ext>
            </a:extLst>
          </p:cNvPr>
          <p:cNvSpPr txBox="1"/>
          <p:nvPr/>
        </p:nvSpPr>
        <p:spPr>
          <a:xfrm>
            <a:off x="5734585" y="327850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2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D1FB7-8ABD-4F40-94A2-366C425FC730}"/>
              </a:ext>
            </a:extLst>
          </p:cNvPr>
          <p:cNvSpPr txBox="1"/>
          <p:nvPr/>
        </p:nvSpPr>
        <p:spPr>
          <a:xfrm>
            <a:off x="6271196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3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063ED-F0A5-4D3F-8B0F-0999098ED457}"/>
              </a:ext>
            </a:extLst>
          </p:cNvPr>
          <p:cNvSpPr txBox="1"/>
          <p:nvPr/>
        </p:nvSpPr>
        <p:spPr>
          <a:xfrm>
            <a:off x="6846652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4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8B807-4E2A-44FC-BD22-DFCB04DB1B00}"/>
              </a:ext>
            </a:extLst>
          </p:cNvPr>
          <p:cNvSpPr txBox="1"/>
          <p:nvPr/>
        </p:nvSpPr>
        <p:spPr>
          <a:xfrm>
            <a:off x="7383263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5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F555C65-516C-41D9-94E1-53A7D7EF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188" t="48899" r="39651" b="38695"/>
          <a:stretch/>
        </p:blipFill>
        <p:spPr>
          <a:xfrm>
            <a:off x="719091" y="280930"/>
            <a:ext cx="8229600" cy="62961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A4E708-49FC-4C5C-819E-685956665E20}"/>
              </a:ext>
            </a:extLst>
          </p:cNvPr>
          <p:cNvSpPr/>
          <p:nvPr/>
        </p:nvSpPr>
        <p:spPr>
          <a:xfrm>
            <a:off x="719091" y="280930"/>
            <a:ext cx="8229600" cy="62961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5E173-9D1C-4E0B-B493-6E22A570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258" t="20494" r="26390" b="23334"/>
          <a:stretch/>
        </p:blipFill>
        <p:spPr>
          <a:xfrm>
            <a:off x="5918201" y="433609"/>
            <a:ext cx="2870200" cy="2450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A408A-DCA4-414B-BBA6-A3F79FCED040}"/>
              </a:ext>
            </a:extLst>
          </p:cNvPr>
          <p:cNvSpPr/>
          <p:nvPr/>
        </p:nvSpPr>
        <p:spPr>
          <a:xfrm>
            <a:off x="5918202" y="433609"/>
            <a:ext cx="2870200" cy="24501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2E340-5B71-4A38-B863-6B2307A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1" y="86099"/>
            <a:ext cx="8686818" cy="668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37E1-EAFF-4BDE-A321-690554DB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29" y="382762"/>
            <a:ext cx="1708407" cy="2261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079C15-E633-4FB0-8504-5948D514FA86}"/>
              </a:ext>
            </a:extLst>
          </p:cNvPr>
          <p:cNvSpPr/>
          <p:nvPr/>
        </p:nvSpPr>
        <p:spPr>
          <a:xfrm>
            <a:off x="2060575" y="3057525"/>
            <a:ext cx="1587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5FDE9-9A62-43E3-8F15-0B6BC2197D0A}"/>
              </a:ext>
            </a:extLst>
          </p:cNvPr>
          <p:cNvSpPr/>
          <p:nvPr/>
        </p:nvSpPr>
        <p:spPr>
          <a:xfrm>
            <a:off x="4276726" y="2936875"/>
            <a:ext cx="158750" cy="62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EBCE-0E90-45F4-A4E5-0AAF12295941}"/>
              </a:ext>
            </a:extLst>
          </p:cNvPr>
          <p:cNvSpPr/>
          <p:nvPr/>
        </p:nvSpPr>
        <p:spPr>
          <a:xfrm>
            <a:off x="4435477" y="2180167"/>
            <a:ext cx="314324" cy="2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302500" y="1438399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302499" y="2310465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302497" y="3188627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302497" y="4060703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302497" y="4932768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901090" y="148176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901090" y="2353826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901090" y="3228941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901090" y="410733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E948A46D-EFAA-4D99-9BE4-A13C9C0D4AAD}"/>
              </a:ext>
            </a:extLst>
          </p:cNvPr>
          <p:cNvSpPr/>
          <p:nvPr/>
        </p:nvSpPr>
        <p:spPr>
          <a:xfrm>
            <a:off x="2357860" y="1858520"/>
            <a:ext cx="3117600" cy="3117600"/>
          </a:xfrm>
          <a:prstGeom prst="pie">
            <a:avLst>
              <a:gd name="adj1" fmla="val 11056320"/>
              <a:gd name="adj2" fmla="val 2124331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00A33E8-8791-4994-AA67-94BC854C6795}"/>
              </a:ext>
            </a:extLst>
          </p:cNvPr>
          <p:cNvSpPr/>
          <p:nvPr/>
        </p:nvSpPr>
        <p:spPr>
          <a:xfrm>
            <a:off x="1772843" y="1266519"/>
            <a:ext cx="4323600" cy="4323600"/>
          </a:xfrm>
          <a:prstGeom prst="pie">
            <a:avLst>
              <a:gd name="adj1" fmla="val 4520575"/>
              <a:gd name="adj2" fmla="val 63745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53696428-D76A-4768-B016-36343171B522}"/>
              </a:ext>
            </a:extLst>
          </p:cNvPr>
          <p:cNvSpPr/>
          <p:nvPr/>
        </p:nvSpPr>
        <p:spPr>
          <a:xfrm>
            <a:off x="2178978" y="1695774"/>
            <a:ext cx="3465090" cy="3465090"/>
          </a:xfrm>
          <a:prstGeom prst="pie">
            <a:avLst>
              <a:gd name="adj1" fmla="val 21211330"/>
              <a:gd name="adj2" fmla="val 1110268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901090" y="497612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7302497" y="1438398"/>
            <a:ext cx="486833" cy="486833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7A52CA8C-3DB1-41BD-9BBD-EF04A36F6D6E}"/>
              </a:ext>
            </a:extLst>
          </p:cNvPr>
          <p:cNvSpPr/>
          <p:nvPr/>
        </p:nvSpPr>
        <p:spPr>
          <a:xfrm>
            <a:off x="2021581" y="1527378"/>
            <a:ext cx="3779883" cy="3779883"/>
          </a:xfrm>
          <a:prstGeom prst="pie">
            <a:avLst>
              <a:gd name="adj1" fmla="val 11400587"/>
              <a:gd name="adj2" fmla="val 1227754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1E6EE1C-DEC6-4EEC-97F2-ACC3C1895281}"/>
              </a:ext>
            </a:extLst>
          </p:cNvPr>
          <p:cNvSpPr/>
          <p:nvPr/>
        </p:nvSpPr>
        <p:spPr>
          <a:xfrm>
            <a:off x="2021581" y="1527377"/>
            <a:ext cx="3779883" cy="3779883"/>
          </a:xfrm>
          <a:prstGeom prst="pie">
            <a:avLst>
              <a:gd name="adj1" fmla="val 20044092"/>
              <a:gd name="adj2" fmla="val 2086341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3432741" y="2915416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A9296-858B-4390-8EE6-3C5E14C8382D}"/>
              </a:ext>
            </a:extLst>
          </p:cNvPr>
          <p:cNvSpPr txBox="1"/>
          <p:nvPr/>
        </p:nvSpPr>
        <p:spPr>
          <a:xfrm>
            <a:off x="638278" y="185851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Major transport road directed towards the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24234-FD25-4299-9786-0C57C57EBC0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575950" y="2689516"/>
            <a:ext cx="1074117" cy="31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A9BCABF9-0DAC-49B6-96C4-0F0D83C99FF4}"/>
              </a:ext>
            </a:extLst>
          </p:cNvPr>
          <p:cNvSpPr/>
          <p:nvPr/>
        </p:nvSpPr>
        <p:spPr>
          <a:xfrm rot="1564420">
            <a:off x="2928961" y="2768748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D41B6CF-334A-4F5A-AF22-1E3283806623}"/>
              </a:ext>
            </a:extLst>
          </p:cNvPr>
          <p:cNvSpPr/>
          <p:nvPr/>
        </p:nvSpPr>
        <p:spPr>
          <a:xfrm rot="17275713">
            <a:off x="3338627" y="3061799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B8F166-1571-491A-A4B7-8986B27AB35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104706" y="1673776"/>
            <a:ext cx="448894" cy="1116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0AA18E-718E-4982-B0D9-57F0A734B338}"/>
              </a:ext>
            </a:extLst>
          </p:cNvPr>
          <p:cNvSpPr txBox="1"/>
          <p:nvPr/>
        </p:nvSpPr>
        <p:spPr>
          <a:xfrm>
            <a:off x="2615928" y="84277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High accessibility to market and labour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25F45-70F3-4049-84C8-38F0F0FE96CC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428205" y="1673776"/>
            <a:ext cx="125395" cy="157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C985E-909A-432D-8255-1D9154E7EC6A}"/>
              </a:ext>
            </a:extLst>
          </p:cNvPr>
          <p:cNvSpPr txBox="1"/>
          <p:nvPr/>
        </p:nvSpPr>
        <p:spPr>
          <a:xfrm>
            <a:off x="996363" y="4996016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to keep a distance from poor, low-class residential areas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8F1E66-C220-47CE-92AF-742E495146D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871707" y="5376230"/>
            <a:ext cx="776480" cy="158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0829DE-CE87-42C8-A4AA-629A9EDFBAE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964458" y="3428319"/>
            <a:ext cx="409422" cy="20218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A854A6-034A-46FE-9AEB-283466E6C5E5}"/>
              </a:ext>
            </a:extLst>
          </p:cNvPr>
          <p:cNvCxnSpPr/>
          <p:nvPr/>
        </p:nvCxnSpPr>
        <p:spPr>
          <a:xfrm>
            <a:off x="5147118" y="2152024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772BA9-F4FF-490B-AA25-B380409203DF}"/>
              </a:ext>
            </a:extLst>
          </p:cNvPr>
          <p:cNvCxnSpPr>
            <a:cxnSpLocks/>
          </p:cNvCxnSpPr>
          <p:nvPr/>
        </p:nvCxnSpPr>
        <p:spPr>
          <a:xfrm flipH="1" flipV="1">
            <a:off x="5138209" y="963599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F977F38-42C2-4C52-82A6-C491655628AA}"/>
              </a:ext>
            </a:extLst>
          </p:cNvPr>
          <p:cNvSpPr/>
          <p:nvPr/>
        </p:nvSpPr>
        <p:spPr>
          <a:xfrm>
            <a:off x="3970867" y="2152016"/>
            <a:ext cx="1595543" cy="147849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543" h="1478492">
                <a:moveTo>
                  <a:pt x="1176866" y="6985"/>
                </a:moveTo>
                <a:lnTo>
                  <a:pt x="0" y="1276985"/>
                </a:lnTo>
                <a:lnTo>
                  <a:pt x="403013" y="1478492"/>
                </a:lnTo>
                <a:lnTo>
                  <a:pt x="1595543" y="0"/>
                </a:lnTo>
                <a:lnTo>
                  <a:pt x="1176866" y="6985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3AB015C-9A2E-4D1F-9EBA-8A38E5E28DC8}"/>
              </a:ext>
            </a:extLst>
          </p:cNvPr>
          <p:cNvSpPr/>
          <p:nvPr/>
        </p:nvSpPr>
        <p:spPr>
          <a:xfrm>
            <a:off x="5147733" y="1244600"/>
            <a:ext cx="1507067" cy="677333"/>
          </a:xfrm>
          <a:custGeom>
            <a:avLst/>
            <a:gdLst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067" h="677333">
                <a:moveTo>
                  <a:pt x="0" y="0"/>
                </a:moveTo>
                <a:cubicBezTo>
                  <a:pt x="50271" y="176"/>
                  <a:pt x="233892" y="20990"/>
                  <a:pt x="355600" y="110067"/>
                </a:cubicBezTo>
                <a:cubicBezTo>
                  <a:pt x="435328" y="316265"/>
                  <a:pt x="388055" y="443089"/>
                  <a:pt x="440796" y="606425"/>
                </a:cubicBezTo>
                <a:cubicBezTo>
                  <a:pt x="424215" y="667103"/>
                  <a:pt x="1145823" y="654755"/>
                  <a:pt x="1507067" y="67733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511D5-8D9B-4F15-96E9-1EB59094C822}"/>
              </a:ext>
            </a:extLst>
          </p:cNvPr>
          <p:cNvSpPr txBox="1"/>
          <p:nvPr/>
        </p:nvSpPr>
        <p:spPr>
          <a:xfrm rot="16200000">
            <a:off x="4362810" y="146893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DB5CF9-5445-4E58-8CA7-9E92DA9E6081}"/>
              </a:ext>
            </a:extLst>
          </p:cNvPr>
          <p:cNvSpPr txBox="1"/>
          <p:nvPr/>
        </p:nvSpPr>
        <p:spPr>
          <a:xfrm>
            <a:off x="5475460" y="853271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drop due to distinct difference in land use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E3253D-8845-46B8-A179-91111472FCF3}"/>
              </a:ext>
            </a:extLst>
          </p:cNvPr>
          <p:cNvCxnSpPr>
            <a:cxnSpLocks/>
          </p:cNvCxnSpPr>
          <p:nvPr/>
        </p:nvCxnSpPr>
        <p:spPr>
          <a:xfrm>
            <a:off x="4373880" y="3629051"/>
            <a:ext cx="1122310" cy="5143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E9BAE33-CEC3-4129-91D5-43FC79E45D32}"/>
              </a:ext>
            </a:extLst>
          </p:cNvPr>
          <p:cNvSpPr/>
          <p:nvPr/>
        </p:nvSpPr>
        <p:spPr>
          <a:xfrm>
            <a:off x="4373939" y="2149696"/>
            <a:ext cx="2268643" cy="199284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2262293"/>
              <a:gd name="connsiteY0" fmla="*/ 6985 h 1478492"/>
              <a:gd name="connsiteX1" fmla="*/ 0 w 2262293"/>
              <a:gd name="connsiteY1" fmla="*/ 1276985 h 1478492"/>
              <a:gd name="connsiteX2" fmla="*/ 403013 w 2262293"/>
              <a:gd name="connsiteY2" fmla="*/ 1478492 h 1478492"/>
              <a:gd name="connsiteX3" fmla="*/ 2262293 w 2262293"/>
              <a:gd name="connsiteY3" fmla="*/ 0 h 1478492"/>
              <a:gd name="connsiteX4" fmla="*/ 1176866 w 2262293"/>
              <a:gd name="connsiteY4" fmla="*/ 6985 h 1478492"/>
              <a:gd name="connsiteX0" fmla="*/ 1176866 w 2262293"/>
              <a:gd name="connsiteY0" fmla="*/ 6985 h 1992842"/>
              <a:gd name="connsiteX1" fmla="*/ 0 w 2262293"/>
              <a:gd name="connsiteY1" fmla="*/ 1276985 h 1992842"/>
              <a:gd name="connsiteX2" fmla="*/ 1101513 w 2262293"/>
              <a:gd name="connsiteY2" fmla="*/ 1992842 h 1992842"/>
              <a:gd name="connsiteX3" fmla="*/ 2262293 w 2262293"/>
              <a:gd name="connsiteY3" fmla="*/ 0 h 1992842"/>
              <a:gd name="connsiteX4" fmla="*/ 1176866 w 2262293"/>
              <a:gd name="connsiteY4" fmla="*/ 6985 h 1992842"/>
              <a:gd name="connsiteX0" fmla="*/ 1183216 w 2268643"/>
              <a:gd name="connsiteY0" fmla="*/ 6985 h 1992842"/>
              <a:gd name="connsiteX1" fmla="*/ 0 w 2268643"/>
              <a:gd name="connsiteY1" fmla="*/ 1483360 h 1992842"/>
              <a:gd name="connsiteX2" fmla="*/ 1107863 w 2268643"/>
              <a:gd name="connsiteY2" fmla="*/ 1992842 h 1992842"/>
              <a:gd name="connsiteX3" fmla="*/ 2268643 w 2268643"/>
              <a:gd name="connsiteY3" fmla="*/ 0 h 1992842"/>
              <a:gd name="connsiteX4" fmla="*/ 1183216 w 2268643"/>
              <a:gd name="connsiteY4" fmla="*/ 6985 h 19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43" h="1992842">
                <a:moveTo>
                  <a:pt x="1183216" y="6985"/>
                </a:moveTo>
                <a:lnTo>
                  <a:pt x="0" y="1483360"/>
                </a:lnTo>
                <a:lnTo>
                  <a:pt x="1107863" y="1992842"/>
                </a:lnTo>
                <a:lnTo>
                  <a:pt x="2268643" y="0"/>
                </a:lnTo>
                <a:lnTo>
                  <a:pt x="1183216" y="6985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5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980867B-4B6D-4A0B-8AFC-B396592F28CE}"/>
              </a:ext>
            </a:extLst>
          </p:cNvPr>
          <p:cNvSpPr/>
          <p:nvPr/>
        </p:nvSpPr>
        <p:spPr>
          <a:xfrm rot="10800000">
            <a:off x="1759974" y="3380353"/>
            <a:ext cx="3474803" cy="1732421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22C5CE62-ABD4-428F-A86C-0FB2A2E1E4F2}"/>
              </a:ext>
            </a:extLst>
          </p:cNvPr>
          <p:cNvSpPr/>
          <p:nvPr/>
        </p:nvSpPr>
        <p:spPr>
          <a:xfrm>
            <a:off x="2588267" y="2127518"/>
            <a:ext cx="2646510" cy="125283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9AD1AD-49B2-4EE5-B51B-15B97C8E27F7}"/>
              </a:ext>
            </a:extLst>
          </p:cNvPr>
          <p:cNvSpPr/>
          <p:nvPr/>
        </p:nvSpPr>
        <p:spPr>
          <a:xfrm>
            <a:off x="3590684" y="3083256"/>
            <a:ext cx="641676" cy="6901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2786199-1331-46E7-920E-19086A46112D}"/>
              </a:ext>
            </a:extLst>
          </p:cNvPr>
          <p:cNvSpPr/>
          <p:nvPr/>
        </p:nvSpPr>
        <p:spPr>
          <a:xfrm>
            <a:off x="3277341" y="2489572"/>
            <a:ext cx="1268362" cy="690126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FD91D5-5208-420B-A515-9686B2AA60FE}"/>
              </a:ext>
            </a:extLst>
          </p:cNvPr>
          <p:cNvSpPr/>
          <p:nvPr/>
        </p:nvSpPr>
        <p:spPr>
          <a:xfrm>
            <a:off x="2314826" y="1799446"/>
            <a:ext cx="641676" cy="6901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769747-8F7B-4685-9955-72BE34D7A1DA}"/>
              </a:ext>
            </a:extLst>
          </p:cNvPr>
          <p:cNvSpPr/>
          <p:nvPr/>
        </p:nvSpPr>
        <p:spPr>
          <a:xfrm>
            <a:off x="1271987" y="4729475"/>
            <a:ext cx="1149132" cy="6901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273000" y="3971956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273000" y="4844032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273000" y="5716097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871593" y="401227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871593" y="4890668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871593" y="575944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273003" y="490208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273002" y="2271413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871592" y="533569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Primary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871593" y="2314774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C0F3DB-2EAD-426B-B4A4-EE18999A7106}"/>
              </a:ext>
            </a:extLst>
          </p:cNvPr>
          <p:cNvSpPr/>
          <p:nvPr/>
        </p:nvSpPr>
        <p:spPr>
          <a:xfrm>
            <a:off x="7273000" y="3099889"/>
            <a:ext cx="486833" cy="486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9E0F8-14CF-464E-9CE6-753CBD0DB0FF}"/>
              </a:ext>
            </a:extLst>
          </p:cNvPr>
          <p:cNvSpPr txBox="1"/>
          <p:nvPr/>
        </p:nvSpPr>
        <p:spPr>
          <a:xfrm>
            <a:off x="7871593" y="314348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Industrial Zone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10EC55-A574-49F4-83F2-27A56F68595B}"/>
              </a:ext>
            </a:extLst>
          </p:cNvPr>
          <p:cNvSpPr/>
          <p:nvPr/>
        </p:nvSpPr>
        <p:spPr>
          <a:xfrm>
            <a:off x="3590684" y="4767711"/>
            <a:ext cx="641676" cy="690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4251F6-5079-4BCD-9676-516377C39337}"/>
              </a:ext>
            </a:extLst>
          </p:cNvPr>
          <p:cNvSpPr/>
          <p:nvPr/>
        </p:nvSpPr>
        <p:spPr>
          <a:xfrm>
            <a:off x="7273003" y="1355975"/>
            <a:ext cx="486833" cy="486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43C7E-CD0D-4F6B-8586-0205411C14D5}"/>
              </a:ext>
            </a:extLst>
          </p:cNvPr>
          <p:cNvSpPr txBox="1"/>
          <p:nvPr/>
        </p:nvSpPr>
        <p:spPr>
          <a:xfrm>
            <a:off x="7871592" y="1399336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Secondary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128BD06-8085-4857-BB45-349D275D7966}"/>
              </a:ext>
            </a:extLst>
          </p:cNvPr>
          <p:cNvSpPr/>
          <p:nvPr/>
        </p:nvSpPr>
        <p:spPr>
          <a:xfrm rot="1038374">
            <a:off x="2061516" y="2563412"/>
            <a:ext cx="248145" cy="214457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0804446E-8A28-437A-B214-52B437F887E5}"/>
              </a:ext>
            </a:extLst>
          </p:cNvPr>
          <p:cNvSpPr/>
          <p:nvPr/>
        </p:nvSpPr>
        <p:spPr>
          <a:xfrm rot="5400000">
            <a:off x="2911555" y="4763499"/>
            <a:ext cx="188692" cy="946045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4148-4664-4C0B-8663-1EC44F1619C9}"/>
              </a:ext>
            </a:extLst>
          </p:cNvPr>
          <p:cNvSpPr txBox="1"/>
          <p:nvPr/>
        </p:nvSpPr>
        <p:spPr>
          <a:xfrm>
            <a:off x="70551" y="2834635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be far away from pollution near industrial zones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04B21-A038-4627-AB53-A9B7017CF03D}"/>
              </a:ext>
            </a:extLst>
          </p:cNvPr>
          <p:cNvSpPr txBox="1"/>
          <p:nvPr/>
        </p:nvSpPr>
        <p:spPr>
          <a:xfrm>
            <a:off x="2066204" y="5360269"/>
            <a:ext cx="187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Accessible to smaller “nodes”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8C290F-5C81-4E5C-877C-CEDDDBA354E1}"/>
              </a:ext>
            </a:extLst>
          </p:cNvPr>
          <p:cNvCxnSpPr/>
          <p:nvPr/>
        </p:nvCxnSpPr>
        <p:spPr>
          <a:xfrm>
            <a:off x="4687997" y="1945080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34B26-9C4A-4BE0-B34E-69309D00CCB3}"/>
              </a:ext>
            </a:extLst>
          </p:cNvPr>
          <p:cNvCxnSpPr>
            <a:cxnSpLocks/>
          </p:cNvCxnSpPr>
          <p:nvPr/>
        </p:nvCxnSpPr>
        <p:spPr>
          <a:xfrm flipH="1" flipV="1">
            <a:off x="4679088" y="756655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E02304-2533-4148-9E8C-D1D88EFF8B20}"/>
              </a:ext>
            </a:extLst>
          </p:cNvPr>
          <p:cNvSpPr txBox="1"/>
          <p:nvPr/>
        </p:nvSpPr>
        <p:spPr>
          <a:xfrm rot="16200000">
            <a:off x="3903689" y="1261986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A77FB-D9E4-42BF-817E-5C84E8AE69FF}"/>
              </a:ext>
            </a:extLst>
          </p:cNvPr>
          <p:cNvSpPr txBox="1"/>
          <p:nvPr/>
        </p:nvSpPr>
        <p:spPr>
          <a:xfrm>
            <a:off x="5116667" y="723130"/>
            <a:ext cx="17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Secondary peak in 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18712-285E-4733-BC14-84038B8146FA}"/>
              </a:ext>
            </a:extLst>
          </p:cNvPr>
          <p:cNvSpPr/>
          <p:nvPr/>
        </p:nvSpPr>
        <p:spPr>
          <a:xfrm>
            <a:off x="4681538" y="1028700"/>
            <a:ext cx="1471612" cy="734753"/>
          </a:xfrm>
          <a:custGeom>
            <a:avLst/>
            <a:gdLst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9921"/>
              <a:gd name="connsiteX1" fmla="*/ 215900 w 1471612"/>
              <a:gd name="connsiteY1" fmla="*/ 58738 h 729921"/>
              <a:gd name="connsiteX2" fmla="*/ 290512 w 1471612"/>
              <a:gd name="connsiteY2" fmla="*/ 633413 h 729921"/>
              <a:gd name="connsiteX3" fmla="*/ 701675 w 1471612"/>
              <a:gd name="connsiteY3" fmla="*/ 725488 h 729921"/>
              <a:gd name="connsiteX4" fmla="*/ 1184275 w 1471612"/>
              <a:gd name="connsiteY4" fmla="*/ 682625 h 729921"/>
              <a:gd name="connsiteX5" fmla="*/ 1304925 w 1471612"/>
              <a:gd name="connsiteY5" fmla="*/ 317500 h 729921"/>
              <a:gd name="connsiteX6" fmla="*/ 1471612 w 1471612"/>
              <a:gd name="connsiteY6" fmla="*/ 303213 h 729921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4753"/>
              <a:gd name="connsiteX1" fmla="*/ 215900 w 1471612"/>
              <a:gd name="connsiteY1" fmla="*/ 58738 h 734753"/>
              <a:gd name="connsiteX2" fmla="*/ 290512 w 1471612"/>
              <a:gd name="connsiteY2" fmla="*/ 633413 h 734753"/>
              <a:gd name="connsiteX3" fmla="*/ 701675 w 1471612"/>
              <a:gd name="connsiteY3" fmla="*/ 725488 h 734753"/>
              <a:gd name="connsiteX4" fmla="*/ 1184275 w 1471612"/>
              <a:gd name="connsiteY4" fmla="*/ 682625 h 734753"/>
              <a:gd name="connsiteX5" fmla="*/ 1304925 w 1471612"/>
              <a:gd name="connsiteY5" fmla="*/ 336550 h 734753"/>
              <a:gd name="connsiteX6" fmla="*/ 1471612 w 1471612"/>
              <a:gd name="connsiteY6" fmla="*/ 303213 h 7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612" h="734753">
                <a:moveTo>
                  <a:pt x="0" y="0"/>
                </a:moveTo>
                <a:cubicBezTo>
                  <a:pt x="106892" y="8467"/>
                  <a:pt x="67733" y="-5291"/>
                  <a:pt x="215900" y="58738"/>
                </a:cubicBezTo>
                <a:cubicBezTo>
                  <a:pt x="288396" y="259821"/>
                  <a:pt x="232303" y="483130"/>
                  <a:pt x="290512" y="633413"/>
                </a:cubicBezTo>
                <a:cubicBezTo>
                  <a:pt x="400579" y="726017"/>
                  <a:pt x="540808" y="717021"/>
                  <a:pt x="701675" y="725488"/>
                </a:cubicBezTo>
                <a:cubicBezTo>
                  <a:pt x="880004" y="744537"/>
                  <a:pt x="1132417" y="736072"/>
                  <a:pt x="1184275" y="682625"/>
                </a:cubicBezTo>
                <a:cubicBezTo>
                  <a:pt x="1261005" y="561446"/>
                  <a:pt x="1232958" y="453495"/>
                  <a:pt x="1304925" y="336550"/>
                </a:cubicBezTo>
                <a:cubicBezTo>
                  <a:pt x="1350962" y="309563"/>
                  <a:pt x="1416050" y="307975"/>
                  <a:pt x="1471612" y="3032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D1C34A-0D4B-43EF-BA39-A028B07BE521}"/>
              </a:ext>
            </a:extLst>
          </p:cNvPr>
          <p:cNvSpPr/>
          <p:nvPr/>
        </p:nvSpPr>
        <p:spPr>
          <a:xfrm>
            <a:off x="3925424" y="1945037"/>
            <a:ext cx="1936328" cy="2823316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  <a:gd name="connsiteX0" fmla="*/ 1940983 w 2181860"/>
              <a:gd name="connsiteY0" fmla="*/ 0 h 3159020"/>
              <a:gd name="connsiteX1" fmla="*/ 0 w 2181860"/>
              <a:gd name="connsiteY1" fmla="*/ 2165350 h 3159020"/>
              <a:gd name="connsiteX2" fmla="*/ 16193 w 2181860"/>
              <a:gd name="connsiteY2" fmla="*/ 3159020 h 3159020"/>
              <a:gd name="connsiteX3" fmla="*/ 2181860 w 2181860"/>
              <a:gd name="connsiteY3" fmla="*/ 2858 h 3159020"/>
              <a:gd name="connsiteX4" fmla="*/ 1940983 w 2181860"/>
              <a:gd name="connsiteY4" fmla="*/ 0 h 3159020"/>
              <a:gd name="connsiteX0" fmla="*/ 1043516 w 2181860"/>
              <a:gd name="connsiteY0" fmla="*/ 340042 h 3156162"/>
              <a:gd name="connsiteX1" fmla="*/ 0 w 2181860"/>
              <a:gd name="connsiteY1" fmla="*/ 2162492 h 3156162"/>
              <a:gd name="connsiteX2" fmla="*/ 16193 w 2181860"/>
              <a:gd name="connsiteY2" fmla="*/ 3156162 h 3156162"/>
              <a:gd name="connsiteX3" fmla="*/ 2181860 w 2181860"/>
              <a:gd name="connsiteY3" fmla="*/ 0 h 3156162"/>
              <a:gd name="connsiteX4" fmla="*/ 1043516 w 2181860"/>
              <a:gd name="connsiteY4" fmla="*/ 340042 h 3156162"/>
              <a:gd name="connsiteX0" fmla="*/ 1043516 w 1942677"/>
              <a:gd name="connsiteY0" fmla="*/ 11958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11958 h 2828078"/>
              <a:gd name="connsiteX0" fmla="*/ 1043516 w 1942677"/>
              <a:gd name="connsiteY0" fmla="*/ 3491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3491 h 2828078"/>
              <a:gd name="connsiteX0" fmla="*/ 1037167 w 1936328"/>
              <a:gd name="connsiteY0" fmla="*/ 3491 h 2828078"/>
              <a:gd name="connsiteX1" fmla="*/ 1 w 1936328"/>
              <a:gd name="connsiteY1" fmla="*/ 1826471 h 2828078"/>
              <a:gd name="connsiteX2" fmla="*/ 9844 w 1936328"/>
              <a:gd name="connsiteY2" fmla="*/ 2828078 h 2828078"/>
              <a:gd name="connsiteX3" fmla="*/ 1936328 w 1936328"/>
              <a:gd name="connsiteY3" fmla="*/ 0 h 2828078"/>
              <a:gd name="connsiteX4" fmla="*/ 1037167 w 1936328"/>
              <a:gd name="connsiteY4" fmla="*/ 3491 h 2828078"/>
              <a:gd name="connsiteX0" fmla="*/ 1037167 w 1936328"/>
              <a:gd name="connsiteY0" fmla="*/ 3491 h 2823316"/>
              <a:gd name="connsiteX1" fmla="*/ 1 w 1936328"/>
              <a:gd name="connsiteY1" fmla="*/ 1826471 h 2823316"/>
              <a:gd name="connsiteX2" fmla="*/ 1906 w 1936328"/>
              <a:gd name="connsiteY2" fmla="*/ 2823316 h 2823316"/>
              <a:gd name="connsiteX3" fmla="*/ 1936328 w 1936328"/>
              <a:gd name="connsiteY3" fmla="*/ 0 h 2823316"/>
              <a:gd name="connsiteX4" fmla="*/ 1037167 w 1936328"/>
              <a:gd name="connsiteY4" fmla="*/ 3491 h 28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28" h="2823316">
                <a:moveTo>
                  <a:pt x="1037167" y="3491"/>
                </a:moveTo>
                <a:lnTo>
                  <a:pt x="1" y="1826471"/>
                </a:lnTo>
                <a:cubicBezTo>
                  <a:pt x="-70" y="1932798"/>
                  <a:pt x="1977" y="2716989"/>
                  <a:pt x="1906" y="2823316"/>
                </a:cubicBezTo>
                <a:lnTo>
                  <a:pt x="1936328" y="0"/>
                </a:lnTo>
                <a:lnTo>
                  <a:pt x="1037167" y="3491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D322E0-895F-443B-A269-C68B56182E7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908261" y="3440798"/>
            <a:ext cx="3261" cy="3325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CE9589-BE2F-4F69-9532-C3DBAE11431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07771" y="3771670"/>
            <a:ext cx="3751" cy="9960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9869B9-AAA7-47BB-8A35-A2368D789720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3911522" y="4767711"/>
            <a:ext cx="261" cy="3590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862B06-9BA6-4FF0-8538-30D190DE2265}"/>
              </a:ext>
            </a:extLst>
          </p:cNvPr>
          <p:cNvSpPr/>
          <p:nvPr/>
        </p:nvSpPr>
        <p:spPr>
          <a:xfrm>
            <a:off x="3927938" y="1948126"/>
            <a:ext cx="2167046" cy="315902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046" h="3159020">
                <a:moveTo>
                  <a:pt x="1926169" y="0"/>
                </a:moveTo>
                <a:lnTo>
                  <a:pt x="3" y="2819400"/>
                </a:lnTo>
                <a:cubicBezTo>
                  <a:pt x="-68" y="2925727"/>
                  <a:pt x="1450" y="3052693"/>
                  <a:pt x="1379" y="3159020"/>
                </a:cubicBezTo>
                <a:lnTo>
                  <a:pt x="2167046" y="2858"/>
                </a:lnTo>
                <a:lnTo>
                  <a:pt x="1926169" y="0"/>
                </a:lnTo>
                <a:close/>
              </a:path>
            </a:pathLst>
          </a:cu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E74D4B-8C6E-4C17-8D09-832DD5233DEC}"/>
              </a:ext>
            </a:extLst>
          </p:cNvPr>
          <p:cNvSpPr/>
          <p:nvPr/>
        </p:nvSpPr>
        <p:spPr>
          <a:xfrm>
            <a:off x="3910541" y="1945641"/>
            <a:ext cx="1054206" cy="182298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042 w 1054206"/>
              <a:gd name="connsiteY0" fmla="*/ 3810 h 1822980"/>
              <a:gd name="connsiteX1" fmla="*/ 1 w 1054206"/>
              <a:gd name="connsiteY1" fmla="*/ 1499235 h 1822980"/>
              <a:gd name="connsiteX2" fmla="*/ 17251 w 1054206"/>
              <a:gd name="connsiteY2" fmla="*/ 1822980 h 1822980"/>
              <a:gd name="connsiteX3" fmla="*/ 1054206 w 1054206"/>
              <a:gd name="connsiteY3" fmla="*/ 0 h 1822980"/>
              <a:gd name="connsiteX4" fmla="*/ 799042 w 1054206"/>
              <a:gd name="connsiteY4" fmla="*/ 3810 h 182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206" h="1822980">
                <a:moveTo>
                  <a:pt x="799042" y="3810"/>
                </a:moveTo>
                <a:lnTo>
                  <a:pt x="1" y="1499235"/>
                </a:lnTo>
                <a:cubicBezTo>
                  <a:pt x="-70" y="1605562"/>
                  <a:pt x="17322" y="1716653"/>
                  <a:pt x="17251" y="1822980"/>
                </a:cubicBezTo>
                <a:lnTo>
                  <a:pt x="1054206" y="0"/>
                </a:lnTo>
                <a:lnTo>
                  <a:pt x="799042" y="3810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DFAC45-AC1A-442F-A179-DB8BBE873F60}"/>
              </a:ext>
            </a:extLst>
          </p:cNvPr>
          <p:cNvSpPr txBox="1"/>
          <p:nvPr/>
        </p:nvSpPr>
        <p:spPr>
          <a:xfrm>
            <a:off x="4414463" y="5419601"/>
            <a:ext cx="233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Zones specialised for single land use to maximise affordability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E0E86B-5559-41D9-B2AB-51DC6A4A197E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863485" y="4668039"/>
            <a:ext cx="719356" cy="751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437C7-FCF4-4F31-9BF2-EAFB0841CF2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109831" y="5256760"/>
            <a:ext cx="1473010" cy="16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8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8A699-4A5D-4D26-9182-C17BAC5B5AB6}"/>
              </a:ext>
            </a:extLst>
          </p:cNvPr>
          <p:cNvCxnSpPr>
            <a:cxnSpLocks/>
          </p:cNvCxnSpPr>
          <p:nvPr/>
        </p:nvCxnSpPr>
        <p:spPr>
          <a:xfrm>
            <a:off x="674703" y="4651900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108F-253E-41E9-B23A-56FF0D71C917}"/>
              </a:ext>
            </a:extLst>
          </p:cNvPr>
          <p:cNvCxnSpPr>
            <a:cxnSpLocks/>
          </p:cNvCxnSpPr>
          <p:nvPr/>
        </p:nvCxnSpPr>
        <p:spPr>
          <a:xfrm flipV="1">
            <a:off x="674703" y="1997477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BE773F-F070-40FD-B22D-8BA6283C75A7}"/>
              </a:ext>
            </a:extLst>
          </p:cNvPr>
          <p:cNvSpPr/>
          <p:nvPr/>
        </p:nvSpPr>
        <p:spPr>
          <a:xfrm rot="16200000">
            <a:off x="5716811" y="2192682"/>
            <a:ext cx="406214" cy="1618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15356-AF82-49DB-A260-69D10F6F54A1}"/>
              </a:ext>
            </a:extLst>
          </p:cNvPr>
          <p:cNvSpPr txBox="1"/>
          <p:nvPr/>
        </p:nvSpPr>
        <p:spPr>
          <a:xfrm>
            <a:off x="4964120" y="3204841"/>
            <a:ext cx="1911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M Roman 10" panose="00000500000000000000" pitchFamily="50" charset="0"/>
              </a:rPr>
              <a:t>Technological Advancements and urban development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1B9A54-D506-4A33-A70C-170A108FE22E}"/>
              </a:ext>
            </a:extLst>
          </p:cNvPr>
          <p:cNvCxnSpPr>
            <a:cxnSpLocks/>
          </p:cNvCxnSpPr>
          <p:nvPr/>
        </p:nvCxnSpPr>
        <p:spPr>
          <a:xfrm>
            <a:off x="7485356" y="4662935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9FA71-2F18-4DFD-A421-B9C2380C21B2}"/>
              </a:ext>
            </a:extLst>
          </p:cNvPr>
          <p:cNvCxnSpPr>
            <a:cxnSpLocks/>
          </p:cNvCxnSpPr>
          <p:nvPr/>
        </p:nvCxnSpPr>
        <p:spPr>
          <a:xfrm flipV="1">
            <a:off x="7485356" y="2008512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BB80E-1F03-42A9-B52F-968CB38465FD}"/>
              </a:ext>
            </a:extLst>
          </p:cNvPr>
          <p:cNvSpPr/>
          <p:nvPr/>
        </p:nvSpPr>
        <p:spPr>
          <a:xfrm>
            <a:off x="807867" y="3844037"/>
            <a:ext cx="344607" cy="807863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375A9-D994-4E46-8742-BD55FDF69F3A}"/>
              </a:ext>
            </a:extLst>
          </p:cNvPr>
          <p:cNvSpPr/>
          <p:nvPr/>
        </p:nvSpPr>
        <p:spPr>
          <a:xfrm>
            <a:off x="1497081" y="4014192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FDABA7-F76D-4AC5-8C08-E63C1EE9D910}"/>
              </a:ext>
            </a:extLst>
          </p:cNvPr>
          <p:cNvSpPr/>
          <p:nvPr/>
        </p:nvSpPr>
        <p:spPr>
          <a:xfrm>
            <a:off x="1152474" y="3912726"/>
            <a:ext cx="344607" cy="73916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E2E16-D9E5-4C55-B4EF-7EC91068B8B8}"/>
              </a:ext>
            </a:extLst>
          </p:cNvPr>
          <p:cNvSpPr/>
          <p:nvPr/>
        </p:nvSpPr>
        <p:spPr>
          <a:xfrm>
            <a:off x="1841688" y="3963390"/>
            <a:ext cx="344607" cy="68850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6F785-1743-4973-A684-188C4DC16238}"/>
              </a:ext>
            </a:extLst>
          </p:cNvPr>
          <p:cNvSpPr/>
          <p:nvPr/>
        </p:nvSpPr>
        <p:spPr>
          <a:xfrm>
            <a:off x="2530902" y="4160243"/>
            <a:ext cx="344607" cy="491655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85C02-9741-4381-BA94-A60BDA446349}"/>
              </a:ext>
            </a:extLst>
          </p:cNvPr>
          <p:cNvSpPr/>
          <p:nvPr/>
        </p:nvSpPr>
        <p:spPr>
          <a:xfrm>
            <a:off x="2186295" y="4115787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95544-CA03-4AD4-8568-6194EF763016}"/>
              </a:ext>
            </a:extLst>
          </p:cNvPr>
          <p:cNvSpPr/>
          <p:nvPr/>
        </p:nvSpPr>
        <p:spPr>
          <a:xfrm>
            <a:off x="2875509" y="4064988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96998C-1A75-42BA-AA7E-14A60039A785}"/>
              </a:ext>
            </a:extLst>
          </p:cNvPr>
          <p:cNvSpPr/>
          <p:nvPr/>
        </p:nvSpPr>
        <p:spPr>
          <a:xfrm>
            <a:off x="3220116" y="4115787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482C3-536E-43A4-885E-3982E21F547E}"/>
              </a:ext>
            </a:extLst>
          </p:cNvPr>
          <p:cNvSpPr/>
          <p:nvPr/>
        </p:nvSpPr>
        <p:spPr>
          <a:xfrm>
            <a:off x="7616896" y="2398761"/>
            <a:ext cx="344607" cy="2262014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D6197-0B0A-4942-8468-5BB798377759}"/>
              </a:ext>
            </a:extLst>
          </p:cNvPr>
          <p:cNvSpPr/>
          <p:nvPr/>
        </p:nvSpPr>
        <p:spPr>
          <a:xfrm>
            <a:off x="8306110" y="4023065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41137-5C5E-4920-9036-0150E101AA94}"/>
              </a:ext>
            </a:extLst>
          </p:cNvPr>
          <p:cNvSpPr/>
          <p:nvPr/>
        </p:nvSpPr>
        <p:spPr>
          <a:xfrm>
            <a:off x="7961503" y="2576552"/>
            <a:ext cx="344607" cy="208421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40EE7-5C95-4DE9-A72F-0DF0FCBBE679}"/>
              </a:ext>
            </a:extLst>
          </p:cNvPr>
          <p:cNvSpPr/>
          <p:nvPr/>
        </p:nvSpPr>
        <p:spPr>
          <a:xfrm>
            <a:off x="8650717" y="2798625"/>
            <a:ext cx="344607" cy="186214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CA654-5E21-4D8F-88BC-2ED901CCE9D9}"/>
              </a:ext>
            </a:extLst>
          </p:cNvPr>
          <p:cNvSpPr/>
          <p:nvPr/>
        </p:nvSpPr>
        <p:spPr>
          <a:xfrm>
            <a:off x="9339931" y="3204841"/>
            <a:ext cx="344607" cy="1455932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574691-0725-4272-9E69-2B789024F20F}"/>
              </a:ext>
            </a:extLst>
          </p:cNvPr>
          <p:cNvSpPr/>
          <p:nvPr/>
        </p:nvSpPr>
        <p:spPr>
          <a:xfrm>
            <a:off x="8995324" y="4124660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BFDAD5-C542-46D1-AD63-822E304F7C12}"/>
              </a:ext>
            </a:extLst>
          </p:cNvPr>
          <p:cNvSpPr/>
          <p:nvPr/>
        </p:nvSpPr>
        <p:spPr>
          <a:xfrm>
            <a:off x="9684538" y="4073861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5FEEF1-B4E0-4007-B1EE-F18B14452601}"/>
              </a:ext>
            </a:extLst>
          </p:cNvPr>
          <p:cNvSpPr/>
          <p:nvPr/>
        </p:nvSpPr>
        <p:spPr>
          <a:xfrm>
            <a:off x="10029145" y="4124660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7E5380-2A71-46EA-8870-D5BF22CBD45E}"/>
              </a:ext>
            </a:extLst>
          </p:cNvPr>
          <p:cNvSpPr/>
          <p:nvPr/>
        </p:nvSpPr>
        <p:spPr>
          <a:xfrm>
            <a:off x="7616896" y="2398759"/>
            <a:ext cx="344607" cy="2262014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B90A0-BA83-4D0B-A368-74DC58776CDD}"/>
              </a:ext>
            </a:extLst>
          </p:cNvPr>
          <p:cNvSpPr/>
          <p:nvPr/>
        </p:nvSpPr>
        <p:spPr>
          <a:xfrm>
            <a:off x="7961503" y="2576550"/>
            <a:ext cx="344607" cy="2084218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813D-8165-4A92-8D5B-9FC5B34C59D7}"/>
              </a:ext>
            </a:extLst>
          </p:cNvPr>
          <p:cNvSpPr txBox="1"/>
          <p:nvPr/>
        </p:nvSpPr>
        <p:spPr>
          <a:xfrm rot="16200000">
            <a:off x="-130384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1DCFE-0BFF-4708-B49A-8E1311ABB7C0}"/>
              </a:ext>
            </a:extLst>
          </p:cNvPr>
          <p:cNvSpPr txBox="1"/>
          <p:nvPr/>
        </p:nvSpPr>
        <p:spPr>
          <a:xfrm rot="16200000">
            <a:off x="6682577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90A27-9767-4EF3-844D-9B62973C8E09}"/>
              </a:ext>
            </a:extLst>
          </p:cNvPr>
          <p:cNvSpPr txBox="1"/>
          <p:nvPr/>
        </p:nvSpPr>
        <p:spPr>
          <a:xfrm>
            <a:off x="3641965" y="4651895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9BD4C-C78A-46A0-95B1-0FE98BA596CE}"/>
              </a:ext>
            </a:extLst>
          </p:cNvPr>
          <p:cNvSpPr/>
          <p:nvPr/>
        </p:nvSpPr>
        <p:spPr>
          <a:xfrm>
            <a:off x="10373752" y="3926875"/>
            <a:ext cx="344607" cy="73389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F1FDA-E2EB-431C-9D51-94575A642504}"/>
              </a:ext>
            </a:extLst>
          </p:cNvPr>
          <p:cNvSpPr txBox="1"/>
          <p:nvPr/>
        </p:nvSpPr>
        <p:spPr>
          <a:xfrm>
            <a:off x="6765599" y="4961878"/>
            <a:ext cx="2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Old buildings are demolished, replaced with taller buildings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206C73-D147-4881-8908-4723561BBDD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789200" y="4660773"/>
            <a:ext cx="172303" cy="301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13CEFD-B030-48EC-A85C-7A2833F0D190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7961503" y="4660768"/>
            <a:ext cx="172304" cy="30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6A18B7-171F-4E7A-A9C9-80BC4754EC2B}"/>
              </a:ext>
            </a:extLst>
          </p:cNvPr>
          <p:cNvSpPr txBox="1"/>
          <p:nvPr/>
        </p:nvSpPr>
        <p:spPr>
          <a:xfrm>
            <a:off x="8047655" y="1385336"/>
            <a:ext cx="226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Local opposition deters urban renewal projects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F01D80-F39B-459A-BD50-121615667295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flipH="1">
            <a:off x="9167628" y="2308666"/>
            <a:ext cx="14819" cy="181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ADA40B-380B-4811-9A01-9E298B998239}"/>
              </a:ext>
            </a:extLst>
          </p:cNvPr>
          <p:cNvSpPr txBox="1"/>
          <p:nvPr/>
        </p:nvSpPr>
        <p:spPr>
          <a:xfrm>
            <a:off x="9871661" y="2516169"/>
            <a:ext cx="19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Building height may be lower than expected.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C25739-E9F0-4098-8F27-A40DB3E85115}"/>
              </a:ext>
            </a:extLst>
          </p:cNvPr>
          <p:cNvCxnSpPr>
            <a:cxnSpLocks/>
            <a:stCxn id="53" idx="2"/>
            <a:endCxn id="36" idx="0"/>
          </p:cNvCxnSpPr>
          <p:nvPr/>
        </p:nvCxnSpPr>
        <p:spPr>
          <a:xfrm flipH="1">
            <a:off x="9856842" y="3439499"/>
            <a:ext cx="980824" cy="63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4FC3A05-9060-4067-9A64-AD59D3F7FE50}"/>
              </a:ext>
            </a:extLst>
          </p:cNvPr>
          <p:cNvSpPr txBox="1"/>
          <p:nvPr/>
        </p:nvSpPr>
        <p:spPr>
          <a:xfrm>
            <a:off x="791577" y="4928893"/>
            <a:ext cx="26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Low amount of population distributed across large area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8703B6AA-6701-467A-9DDE-CDC6A4123072}"/>
              </a:ext>
            </a:extLst>
          </p:cNvPr>
          <p:cNvSpPr/>
          <p:nvPr/>
        </p:nvSpPr>
        <p:spPr>
          <a:xfrm rot="5400000">
            <a:off x="2117044" y="3481218"/>
            <a:ext cx="138501" cy="2756856"/>
          </a:xfrm>
          <a:prstGeom prst="rightBrace">
            <a:avLst>
              <a:gd name="adj1" fmla="val 525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460463-D78B-4A57-913A-58A73F59786E}"/>
              </a:ext>
            </a:extLst>
          </p:cNvPr>
          <p:cNvSpPr txBox="1"/>
          <p:nvPr/>
        </p:nvSpPr>
        <p:spPr>
          <a:xfrm>
            <a:off x="843866" y="2640764"/>
            <a:ext cx="23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Average building height is low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4997F1-A261-4391-AC0F-306C1988B580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>
            <a:off x="2013991" y="3287095"/>
            <a:ext cx="1" cy="676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22DFA-23B2-4C36-A673-9960007BBE53}"/>
              </a:ext>
            </a:extLst>
          </p:cNvPr>
          <p:cNvSpPr txBox="1"/>
          <p:nvPr/>
        </p:nvSpPr>
        <p:spPr>
          <a:xfrm>
            <a:off x="10529383" y="4660768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8424</TotalTime>
  <Words>983</Words>
  <Application>Microsoft Office PowerPoint</Application>
  <PresentationFormat>Widescreen</PresentationFormat>
  <Paragraphs>302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Latin Modern Math</vt:lpstr>
      <vt:lpstr>LM Roman 10</vt:lpstr>
      <vt:lpstr>Office Theme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*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137</cp:revision>
  <dcterms:created xsi:type="dcterms:W3CDTF">2021-03-05T07:51:14Z</dcterms:created>
  <dcterms:modified xsi:type="dcterms:W3CDTF">2021-04-05T23:12:17Z</dcterms:modified>
</cp:coreProperties>
</file>